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9" r:id="rId1"/>
  </p:sldMasterIdLst>
  <p:notesMasterIdLst>
    <p:notesMasterId r:id="rId16"/>
  </p:notesMasterIdLst>
  <p:sldIdLst>
    <p:sldId id="256" r:id="rId2"/>
    <p:sldId id="257" r:id="rId3"/>
    <p:sldId id="271" r:id="rId4"/>
    <p:sldId id="272" r:id="rId5"/>
    <p:sldId id="259" r:id="rId6"/>
    <p:sldId id="260" r:id="rId7"/>
    <p:sldId id="266" r:id="rId8"/>
    <p:sldId id="267" r:id="rId9"/>
    <p:sldId id="268" r:id="rId10"/>
    <p:sldId id="269" r:id="rId11"/>
    <p:sldId id="273" r:id="rId12"/>
    <p:sldId id="270" r:id="rId13"/>
    <p:sldId id="274" r:id="rId14"/>
    <p:sldId id="27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395BC5-D7EA-414D-BAF7-FE9FDA4B4B71}" v="28" dt="2025-04-23T16:16:46.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72"/>
    <p:restoredTop sz="95033" autoAdjust="0"/>
  </p:normalViewPr>
  <p:slideViewPr>
    <p:cSldViewPr snapToGrid="0" snapToObjects="1">
      <p:cViewPr varScale="1">
        <p:scale>
          <a:sx n="82" d="100"/>
          <a:sy n="82" d="100"/>
        </p:scale>
        <p:origin x="12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 Thakur" userId="1d26e55f2c8cd262" providerId="LiveId" clId="{D4395BC5-D7EA-414D-BAF7-FE9FDA4B4B71}"/>
    <pc:docChg chg="undo custSel addSld delSld modSld">
      <pc:chgData name="Rohith Thakur" userId="1d26e55f2c8cd262" providerId="LiveId" clId="{D4395BC5-D7EA-414D-BAF7-FE9FDA4B4B71}" dt="2025-04-23T21:22:35.864" v="258" actId="1076"/>
      <pc:docMkLst>
        <pc:docMk/>
      </pc:docMkLst>
      <pc:sldChg chg="modSp mod">
        <pc:chgData name="Rohith Thakur" userId="1d26e55f2c8cd262" providerId="LiveId" clId="{D4395BC5-D7EA-414D-BAF7-FE9FDA4B4B71}" dt="2025-04-23T21:22:35.864" v="258" actId="1076"/>
        <pc:sldMkLst>
          <pc:docMk/>
          <pc:sldMk cId="0" sldId="256"/>
        </pc:sldMkLst>
        <pc:spChg chg="mod">
          <ac:chgData name="Rohith Thakur" userId="1d26e55f2c8cd262" providerId="LiveId" clId="{D4395BC5-D7EA-414D-BAF7-FE9FDA4B4B71}" dt="2025-04-23T16:16:46.929" v="228" actId="20577"/>
          <ac:spMkLst>
            <pc:docMk/>
            <pc:sldMk cId="0" sldId="256"/>
            <ac:spMk id="2" creationId="{00000000-0000-0000-0000-000000000000}"/>
          </ac:spMkLst>
        </pc:spChg>
        <pc:spChg chg="mod">
          <ac:chgData name="Rohith Thakur" userId="1d26e55f2c8cd262" providerId="LiveId" clId="{D4395BC5-D7EA-414D-BAF7-FE9FDA4B4B71}" dt="2025-04-23T21:22:11.935" v="257" actId="1076"/>
          <ac:spMkLst>
            <pc:docMk/>
            <pc:sldMk cId="0" sldId="256"/>
            <ac:spMk id="7" creationId="{419B15F3-F27A-F5C6-66F0-2F83B0FC91E4}"/>
          </ac:spMkLst>
        </pc:spChg>
        <pc:spChg chg="mod">
          <ac:chgData name="Rohith Thakur" userId="1d26e55f2c8cd262" providerId="LiveId" clId="{D4395BC5-D7EA-414D-BAF7-FE9FDA4B4B71}" dt="2025-04-23T21:22:35.864" v="258" actId="1076"/>
          <ac:spMkLst>
            <pc:docMk/>
            <pc:sldMk cId="0" sldId="256"/>
            <ac:spMk id="8" creationId="{A723E2D1-2CF2-7C34-484D-F8B90DE9B746}"/>
          </ac:spMkLst>
        </pc:spChg>
      </pc:sldChg>
      <pc:sldChg chg="addSp delSp modSp mod">
        <pc:chgData name="Rohith Thakur" userId="1d26e55f2c8cd262" providerId="LiveId" clId="{D4395BC5-D7EA-414D-BAF7-FE9FDA4B4B71}" dt="2025-04-23T20:19:37.888" v="255" actId="27636"/>
        <pc:sldMkLst>
          <pc:docMk/>
          <pc:sldMk cId="0" sldId="257"/>
        </pc:sldMkLst>
        <pc:spChg chg="add del mod">
          <ac:chgData name="Rohith Thakur" userId="1d26e55f2c8cd262" providerId="LiveId" clId="{D4395BC5-D7EA-414D-BAF7-FE9FDA4B4B71}" dt="2025-04-23T20:19:37.888" v="255" actId="27636"/>
          <ac:spMkLst>
            <pc:docMk/>
            <pc:sldMk cId="0" sldId="257"/>
            <ac:spMk id="3" creationId="{00000000-0000-0000-0000-000000000000}"/>
          </ac:spMkLst>
        </pc:spChg>
        <pc:graphicFrameChg chg="add del">
          <ac:chgData name="Rohith Thakur" userId="1d26e55f2c8cd262" providerId="LiveId" clId="{D4395BC5-D7EA-414D-BAF7-FE9FDA4B4B71}" dt="2025-04-23T03:16:52.900" v="163" actId="26606"/>
          <ac:graphicFrameMkLst>
            <pc:docMk/>
            <pc:sldMk cId="0" sldId="257"/>
            <ac:graphicFrameMk id="5" creationId="{48D66EB0-31B8-555F-7219-8FFFAAF606E0}"/>
          </ac:graphicFrameMkLst>
        </pc:graphicFrameChg>
      </pc:sldChg>
      <pc:sldChg chg="addSp delSp modSp mod">
        <pc:chgData name="Rohith Thakur" userId="1d26e55f2c8cd262" providerId="LiveId" clId="{D4395BC5-D7EA-414D-BAF7-FE9FDA4B4B71}" dt="2025-04-23T16:13:20.139" v="201" actId="1076"/>
        <pc:sldMkLst>
          <pc:docMk/>
          <pc:sldMk cId="0" sldId="259"/>
        </pc:sldMkLst>
        <pc:picChg chg="del">
          <ac:chgData name="Rohith Thakur" userId="1d26e55f2c8cd262" providerId="LiveId" clId="{D4395BC5-D7EA-414D-BAF7-FE9FDA4B4B71}" dt="2025-04-23T16:12:01.208" v="191" actId="21"/>
          <ac:picMkLst>
            <pc:docMk/>
            <pc:sldMk cId="0" sldId="259"/>
            <ac:picMk id="5" creationId="{32BB06D0-0547-A9A5-8F56-84A5144F65F5}"/>
          </ac:picMkLst>
        </pc:picChg>
        <pc:picChg chg="add del mod">
          <ac:chgData name="Rohith Thakur" userId="1d26e55f2c8cd262" providerId="LiveId" clId="{D4395BC5-D7EA-414D-BAF7-FE9FDA4B4B71}" dt="2025-04-23T16:11:58.100" v="190" actId="21"/>
          <ac:picMkLst>
            <pc:docMk/>
            <pc:sldMk cId="0" sldId="259"/>
            <ac:picMk id="6" creationId="{DD312173-103A-B28B-D481-3D9801CC69C3}"/>
          </ac:picMkLst>
        </pc:picChg>
        <pc:picChg chg="add mod">
          <ac:chgData name="Rohith Thakur" userId="1d26e55f2c8cd262" providerId="LiveId" clId="{D4395BC5-D7EA-414D-BAF7-FE9FDA4B4B71}" dt="2025-04-23T16:13:20.139" v="201" actId="1076"/>
          <ac:picMkLst>
            <pc:docMk/>
            <pc:sldMk cId="0" sldId="259"/>
            <ac:picMk id="7" creationId="{FCD3A5DF-A9D0-2BD6-073B-7415CA5C6E63}"/>
          </ac:picMkLst>
        </pc:picChg>
      </pc:sldChg>
      <pc:sldChg chg="modSp mod">
        <pc:chgData name="Rohith Thakur" userId="1d26e55f2c8cd262" providerId="LiveId" clId="{D4395BC5-D7EA-414D-BAF7-FE9FDA4B4B71}" dt="2025-04-23T16:23:50.814" v="238" actId="20577"/>
        <pc:sldMkLst>
          <pc:docMk/>
          <pc:sldMk cId="0" sldId="268"/>
        </pc:sldMkLst>
        <pc:spChg chg="mod">
          <ac:chgData name="Rohith Thakur" userId="1d26e55f2c8cd262" providerId="LiveId" clId="{D4395BC5-D7EA-414D-BAF7-FE9FDA4B4B71}" dt="2025-04-23T16:23:50.814" v="238" actId="20577"/>
          <ac:spMkLst>
            <pc:docMk/>
            <pc:sldMk cId="0" sldId="268"/>
            <ac:spMk id="2" creationId="{00000000-0000-0000-0000-000000000000}"/>
          </ac:spMkLst>
        </pc:spChg>
      </pc:sldChg>
      <pc:sldChg chg="modSp mod">
        <pc:chgData name="Rohith Thakur" userId="1d26e55f2c8cd262" providerId="LiveId" clId="{D4395BC5-D7EA-414D-BAF7-FE9FDA4B4B71}" dt="2025-04-23T03:12:44.441" v="96" actId="14100"/>
        <pc:sldMkLst>
          <pc:docMk/>
          <pc:sldMk cId="0" sldId="270"/>
        </pc:sldMkLst>
        <pc:spChg chg="mod">
          <ac:chgData name="Rohith Thakur" userId="1d26e55f2c8cd262" providerId="LiveId" clId="{D4395BC5-D7EA-414D-BAF7-FE9FDA4B4B71}" dt="2025-04-23T03:12:44.441" v="96" actId="14100"/>
          <ac:spMkLst>
            <pc:docMk/>
            <pc:sldMk cId="0" sldId="270"/>
            <ac:spMk id="2" creationId="{00000000-0000-0000-0000-000000000000}"/>
          </ac:spMkLst>
        </pc:spChg>
        <pc:spChg chg="mod">
          <ac:chgData name="Rohith Thakur" userId="1d26e55f2c8cd262" providerId="LiveId" clId="{D4395BC5-D7EA-414D-BAF7-FE9FDA4B4B71}" dt="2025-04-23T03:12:34.558" v="94" actId="27636"/>
          <ac:spMkLst>
            <pc:docMk/>
            <pc:sldMk cId="0" sldId="270"/>
            <ac:spMk id="3" creationId="{00000000-0000-0000-0000-000000000000}"/>
          </ac:spMkLst>
        </pc:spChg>
      </pc:sldChg>
      <pc:sldChg chg="addSp delSp modSp mod setBg">
        <pc:chgData name="Rohith Thakur" userId="1d26e55f2c8cd262" providerId="LiveId" clId="{D4395BC5-D7EA-414D-BAF7-FE9FDA4B4B71}" dt="2025-04-23T19:28:34.587" v="253" actId="27636"/>
        <pc:sldMkLst>
          <pc:docMk/>
          <pc:sldMk cId="3216310538" sldId="271"/>
        </pc:sldMkLst>
        <pc:spChg chg="mod">
          <ac:chgData name="Rohith Thakur" userId="1d26e55f2c8cd262" providerId="LiveId" clId="{D4395BC5-D7EA-414D-BAF7-FE9FDA4B4B71}" dt="2025-04-23T03:15:25.887" v="156" actId="26606"/>
          <ac:spMkLst>
            <pc:docMk/>
            <pc:sldMk cId="3216310538" sldId="271"/>
            <ac:spMk id="2" creationId="{22DD7E3E-CBD1-6D02-BC69-BDF5B8244E1A}"/>
          </ac:spMkLst>
        </pc:spChg>
        <pc:spChg chg="mod">
          <ac:chgData name="Rohith Thakur" userId="1d26e55f2c8cd262" providerId="LiveId" clId="{D4395BC5-D7EA-414D-BAF7-FE9FDA4B4B71}" dt="2025-04-23T19:28:34.587" v="253" actId="27636"/>
          <ac:spMkLst>
            <pc:docMk/>
            <pc:sldMk cId="3216310538" sldId="271"/>
            <ac:spMk id="3" creationId="{B9056F21-6D5A-4E30-E16C-4C95ADEEC313}"/>
          </ac:spMkLst>
        </pc:spChg>
        <pc:spChg chg="add del">
          <ac:chgData name="Rohith Thakur" userId="1d26e55f2c8cd262" providerId="LiveId" clId="{D4395BC5-D7EA-414D-BAF7-FE9FDA4B4B71}" dt="2025-04-23T03:15:25.887" v="156" actId="26606"/>
          <ac:spMkLst>
            <pc:docMk/>
            <pc:sldMk cId="3216310538" sldId="271"/>
            <ac:spMk id="8" creationId="{E9B448F0-DA06-4165-AB5F-4330A20E06D0}"/>
          </ac:spMkLst>
        </pc:spChg>
        <pc:grpChg chg="add del">
          <ac:chgData name="Rohith Thakur" userId="1d26e55f2c8cd262" providerId="LiveId" clId="{D4395BC5-D7EA-414D-BAF7-FE9FDA4B4B71}" dt="2025-04-23T03:15:25.887" v="156" actId="26606"/>
          <ac:grpSpMkLst>
            <pc:docMk/>
            <pc:sldMk cId="3216310538" sldId="271"/>
            <ac:grpSpMk id="12" creationId="{2576BCDF-119F-4EB5-83D7-ED823C93EBBD}"/>
          </ac:grpSpMkLst>
        </pc:grpChg>
        <pc:grpChg chg="add del">
          <ac:chgData name="Rohith Thakur" userId="1d26e55f2c8cd262" providerId="LiveId" clId="{D4395BC5-D7EA-414D-BAF7-FE9FDA4B4B71}" dt="2025-04-23T03:15:25.887" v="156" actId="26606"/>
          <ac:grpSpMkLst>
            <pc:docMk/>
            <pc:sldMk cId="3216310538" sldId="271"/>
            <ac:grpSpMk id="41" creationId="{8DB4BB99-C854-45F9-BED1-63D15E3A2411}"/>
          </ac:grpSpMkLst>
        </pc:grpChg>
        <pc:picChg chg="add del">
          <ac:chgData name="Rohith Thakur" userId="1d26e55f2c8cd262" providerId="LiveId" clId="{D4395BC5-D7EA-414D-BAF7-FE9FDA4B4B71}" dt="2025-04-23T03:15:25.887" v="156" actId="26606"/>
          <ac:picMkLst>
            <pc:docMk/>
            <pc:sldMk cId="3216310538" sldId="271"/>
            <ac:picMk id="10" creationId="{92D83638-A467-411A-9C31-FE9A111CD885}"/>
          </ac:picMkLst>
        </pc:picChg>
      </pc:sldChg>
      <pc:sldChg chg="addSp delSp modSp mod setBg setClrOvrMap">
        <pc:chgData name="Rohith Thakur" userId="1d26e55f2c8cd262" providerId="LiveId" clId="{D4395BC5-D7EA-414D-BAF7-FE9FDA4B4B71}" dt="2025-04-23T03:15:48.846" v="161" actId="26606"/>
        <pc:sldMkLst>
          <pc:docMk/>
          <pc:sldMk cId="4041035207" sldId="272"/>
        </pc:sldMkLst>
        <pc:spChg chg="mod">
          <ac:chgData name="Rohith Thakur" userId="1d26e55f2c8cd262" providerId="LiveId" clId="{D4395BC5-D7EA-414D-BAF7-FE9FDA4B4B71}" dt="2025-04-23T03:15:48.830" v="160" actId="26606"/>
          <ac:spMkLst>
            <pc:docMk/>
            <pc:sldMk cId="4041035207" sldId="272"/>
            <ac:spMk id="2" creationId="{5F2F5156-269E-82FA-6162-BCAD08AAB08E}"/>
          </ac:spMkLst>
        </pc:spChg>
        <pc:spChg chg="add del mod">
          <ac:chgData name="Rohith Thakur" userId="1d26e55f2c8cd262" providerId="LiveId" clId="{D4395BC5-D7EA-414D-BAF7-FE9FDA4B4B71}" dt="2025-04-23T03:15:48.846" v="161" actId="26606"/>
          <ac:spMkLst>
            <pc:docMk/>
            <pc:sldMk cId="4041035207" sldId="272"/>
            <ac:spMk id="3" creationId="{6B959E5B-4217-4C5C-0BB8-9B2DBF043DBF}"/>
          </ac:spMkLst>
        </pc:spChg>
        <pc:spChg chg="add del">
          <ac:chgData name="Rohith Thakur" userId="1d26e55f2c8cd262" providerId="LiveId" clId="{D4395BC5-D7EA-414D-BAF7-FE9FDA4B4B71}" dt="2025-04-23T03:15:48.830" v="160" actId="26606"/>
          <ac:spMkLst>
            <pc:docMk/>
            <pc:sldMk cId="4041035207" sldId="272"/>
            <ac:spMk id="9" creationId="{C6270675-9512-4978-8583-36659256EE23}"/>
          </ac:spMkLst>
        </pc:spChg>
        <pc:graphicFrameChg chg="add del">
          <ac:chgData name="Rohith Thakur" userId="1d26e55f2c8cd262" providerId="LiveId" clId="{D4395BC5-D7EA-414D-BAF7-FE9FDA4B4B71}" dt="2025-04-23T03:15:44.917" v="158" actId="26606"/>
          <ac:graphicFrameMkLst>
            <pc:docMk/>
            <pc:sldMk cId="4041035207" sldId="272"/>
            <ac:graphicFrameMk id="5" creationId="{0A2227C9-ADC9-3BF9-5626-6DE9800D0567}"/>
          </ac:graphicFrameMkLst>
        </pc:graphicFrameChg>
        <pc:graphicFrameChg chg="add del">
          <ac:chgData name="Rohith Thakur" userId="1d26e55f2c8cd262" providerId="LiveId" clId="{D4395BC5-D7EA-414D-BAF7-FE9FDA4B4B71}" dt="2025-04-23T03:15:48.830" v="160" actId="26606"/>
          <ac:graphicFrameMkLst>
            <pc:docMk/>
            <pc:sldMk cId="4041035207" sldId="272"/>
            <ac:graphicFrameMk id="7" creationId="{E9F93158-F50D-20E6-4BEA-76C3EBA739A4}"/>
          </ac:graphicFrameMkLst>
        </pc:graphicFrameChg>
        <pc:graphicFrameChg chg="add">
          <ac:chgData name="Rohith Thakur" userId="1d26e55f2c8cd262" providerId="LiveId" clId="{D4395BC5-D7EA-414D-BAF7-FE9FDA4B4B71}" dt="2025-04-23T03:15:48.846" v="161" actId="26606"/>
          <ac:graphicFrameMkLst>
            <pc:docMk/>
            <pc:sldMk cId="4041035207" sldId="272"/>
            <ac:graphicFrameMk id="11" creationId="{DE49CEF6-0D03-625C-C0D7-C1EDF34ECF52}"/>
          </ac:graphicFrameMkLst>
        </pc:graphicFrameChg>
      </pc:sldChg>
      <pc:sldChg chg="new del">
        <pc:chgData name="Rohith Thakur" userId="1d26e55f2c8cd262" providerId="LiveId" clId="{D4395BC5-D7EA-414D-BAF7-FE9FDA4B4B71}" dt="2025-04-23T03:12:58.683" v="98" actId="2696"/>
        <pc:sldMkLst>
          <pc:docMk/>
          <pc:sldMk cId="3060749506" sldId="274"/>
        </pc:sldMkLst>
      </pc:sldChg>
      <pc:sldChg chg="addSp delSp modSp add mod">
        <pc:chgData name="Rohith Thakur" userId="1d26e55f2c8cd262" providerId="LiveId" clId="{D4395BC5-D7EA-414D-BAF7-FE9FDA4B4B71}" dt="2025-04-23T03:17:40.061" v="169" actId="26606"/>
        <pc:sldMkLst>
          <pc:docMk/>
          <pc:sldMk cId="3460721670" sldId="274"/>
        </pc:sldMkLst>
        <pc:spChg chg="mod">
          <ac:chgData name="Rohith Thakur" userId="1d26e55f2c8cd262" providerId="LiveId" clId="{D4395BC5-D7EA-414D-BAF7-FE9FDA4B4B71}" dt="2025-04-23T03:13:14.481" v="121" actId="20577"/>
          <ac:spMkLst>
            <pc:docMk/>
            <pc:sldMk cId="3460721670" sldId="274"/>
            <ac:spMk id="2" creationId="{66C8CCA1-7845-8CBC-C429-C5345A65DA1A}"/>
          </ac:spMkLst>
        </pc:spChg>
        <pc:spChg chg="add del mod">
          <ac:chgData name="Rohith Thakur" userId="1d26e55f2c8cd262" providerId="LiveId" clId="{D4395BC5-D7EA-414D-BAF7-FE9FDA4B4B71}" dt="2025-04-23T03:17:40.061" v="169" actId="26606"/>
          <ac:spMkLst>
            <pc:docMk/>
            <pc:sldMk cId="3460721670" sldId="274"/>
            <ac:spMk id="3" creationId="{62C68904-25FA-B468-74B0-D56ABEA2E78B}"/>
          </ac:spMkLst>
        </pc:spChg>
        <pc:graphicFrameChg chg="add del">
          <ac:chgData name="Rohith Thakur" userId="1d26e55f2c8cd262" providerId="LiveId" clId="{D4395BC5-D7EA-414D-BAF7-FE9FDA4B4B71}" dt="2025-04-23T03:17:16.610" v="165" actId="26606"/>
          <ac:graphicFrameMkLst>
            <pc:docMk/>
            <pc:sldMk cId="3460721670" sldId="274"/>
            <ac:graphicFrameMk id="5" creationId="{221BFB79-F09F-A62B-E0E7-D4F30726E076}"/>
          </ac:graphicFrameMkLst>
        </pc:graphicFrameChg>
        <pc:graphicFrameChg chg="add del">
          <ac:chgData name="Rohith Thakur" userId="1d26e55f2c8cd262" providerId="LiveId" clId="{D4395BC5-D7EA-414D-BAF7-FE9FDA4B4B71}" dt="2025-04-23T03:17:21.965" v="167" actId="26606"/>
          <ac:graphicFrameMkLst>
            <pc:docMk/>
            <pc:sldMk cId="3460721670" sldId="274"/>
            <ac:graphicFrameMk id="7" creationId="{9FAA5DA3-0AA8-3E64-2BB8-3E0A03964AB0}"/>
          </ac:graphicFrameMkLst>
        </pc:graphicFrameChg>
        <pc:graphicFrameChg chg="add del">
          <ac:chgData name="Rohith Thakur" userId="1d26e55f2c8cd262" providerId="LiveId" clId="{D4395BC5-D7EA-414D-BAF7-FE9FDA4B4B71}" dt="2025-04-23T03:17:40.061" v="169" actId="26606"/>
          <ac:graphicFrameMkLst>
            <pc:docMk/>
            <pc:sldMk cId="3460721670" sldId="274"/>
            <ac:graphicFrameMk id="9" creationId="{221BFB79-F09F-A62B-E0E7-D4F30726E076}"/>
          </ac:graphicFrameMkLst>
        </pc:graphicFrameChg>
      </pc:sldChg>
      <pc:sldChg chg="addSp delSp modSp add mod setBg setClrOvrMap">
        <pc:chgData name="Rohith Thakur" userId="1d26e55f2c8cd262" providerId="LiveId" clId="{D4395BC5-D7EA-414D-BAF7-FE9FDA4B4B71}" dt="2025-04-23T03:14:43.180" v="154" actId="26606"/>
        <pc:sldMkLst>
          <pc:docMk/>
          <pc:sldMk cId="1961931342" sldId="275"/>
        </pc:sldMkLst>
        <pc:spChg chg="mod">
          <ac:chgData name="Rohith Thakur" userId="1d26e55f2c8cd262" providerId="LiveId" clId="{D4395BC5-D7EA-414D-BAF7-FE9FDA4B4B71}" dt="2025-04-23T03:14:43.180" v="154" actId="26606"/>
          <ac:spMkLst>
            <pc:docMk/>
            <pc:sldMk cId="1961931342" sldId="275"/>
            <ac:spMk id="2" creationId="{66FF92D5-D603-90F0-BDBC-E7196C9E0284}"/>
          </ac:spMkLst>
        </pc:spChg>
        <pc:spChg chg="del mod">
          <ac:chgData name="Rohith Thakur" userId="1d26e55f2c8cd262" providerId="LiveId" clId="{D4395BC5-D7EA-414D-BAF7-FE9FDA4B4B71}" dt="2025-04-23T03:14:14.242" v="142" actId="21"/>
          <ac:spMkLst>
            <pc:docMk/>
            <pc:sldMk cId="1961931342" sldId="275"/>
            <ac:spMk id="3" creationId="{FBB6705D-D3BD-35AB-3229-0EBCE30A16FC}"/>
          </ac:spMkLst>
        </pc:spChg>
        <pc:spChg chg="add">
          <ac:chgData name="Rohith Thakur" userId="1d26e55f2c8cd262" providerId="LiveId" clId="{D4395BC5-D7EA-414D-BAF7-FE9FDA4B4B71}" dt="2025-04-23T03:14:43.180" v="154" actId="26606"/>
          <ac:spMkLst>
            <pc:docMk/>
            <pc:sldMk cId="1961931342" sldId="275"/>
            <ac:spMk id="69" creationId="{4B24F6DB-F114-44A7-BB56-D401884E4E7F}"/>
          </ac:spMkLst>
        </pc:spChg>
        <pc:grpChg chg="add">
          <ac:chgData name="Rohith Thakur" userId="1d26e55f2c8cd262" providerId="LiveId" clId="{D4395BC5-D7EA-414D-BAF7-FE9FDA4B4B71}" dt="2025-04-23T03:14:43.180" v="154" actId="26606"/>
          <ac:grpSpMkLst>
            <pc:docMk/>
            <pc:sldMk cId="1961931342" sldId="275"/>
            <ac:grpSpMk id="9" creationId="{FF5EAD09-B81D-415F-8BCF-73C81AE05F21}"/>
          </ac:grpSpMkLst>
        </pc:grpChg>
        <pc:grpChg chg="add">
          <ac:chgData name="Rohith Thakur" userId="1d26e55f2c8cd262" providerId="LiveId" clId="{D4395BC5-D7EA-414D-BAF7-FE9FDA4B4B71}" dt="2025-04-23T03:14:43.180" v="154" actId="26606"/>
          <ac:grpSpMkLst>
            <pc:docMk/>
            <pc:sldMk cId="1961931342" sldId="275"/>
            <ac:grpSpMk id="65" creationId="{9BE10567-6165-46A7-867D-4690A16B46D6}"/>
          </ac:grpSpMkLst>
        </pc:grpChg>
        <pc:grpChg chg="add">
          <ac:chgData name="Rohith Thakur" userId="1d26e55f2c8cd262" providerId="LiveId" clId="{D4395BC5-D7EA-414D-BAF7-FE9FDA4B4B71}" dt="2025-04-23T03:14:43.180" v="154" actId="26606"/>
          <ac:grpSpMkLst>
            <pc:docMk/>
            <pc:sldMk cId="1961931342" sldId="275"/>
            <ac:grpSpMk id="71" creationId="{4DB50ECD-225E-4F81-AF7B-706DD05F3BA8}"/>
          </ac:grpSpMkLst>
        </pc:grpChg>
        <pc:picChg chg="add">
          <ac:chgData name="Rohith Thakur" userId="1d26e55f2c8cd262" providerId="LiveId" clId="{D4395BC5-D7EA-414D-BAF7-FE9FDA4B4B71}" dt="2025-04-23T03:14:43.180" v="154" actId="26606"/>
          <ac:picMkLst>
            <pc:docMk/>
            <pc:sldMk cId="1961931342" sldId="275"/>
            <ac:picMk id="7" creationId="{9ACD3AF8-B16E-4174-8C1A-41F683C4AF8A}"/>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78AEEB-389E-43A7-9020-48CA974D58E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5449F8D-FD93-4DB9-91EA-346F5F7E6F18}">
      <dgm:prSet/>
      <dgm:spPr/>
      <dgm:t>
        <a:bodyPr/>
        <a:lstStyle/>
        <a:p>
          <a:pPr>
            <a:lnSpc>
              <a:spcPct val="100000"/>
            </a:lnSpc>
          </a:pPr>
          <a:r>
            <a:rPr lang="en-US"/>
            <a:t>A package must be assigned to a driver and a delivery route before it is shipped.</a:t>
          </a:r>
        </a:p>
      </dgm:t>
    </dgm:pt>
    <dgm:pt modelId="{8198E7E9-A628-4198-A38B-7E4DCE1CC6E4}" type="parTrans" cxnId="{5B41394B-01A8-47B8-BCF7-354A492CD768}">
      <dgm:prSet/>
      <dgm:spPr/>
      <dgm:t>
        <a:bodyPr/>
        <a:lstStyle/>
        <a:p>
          <a:endParaRPr lang="en-US"/>
        </a:p>
      </dgm:t>
    </dgm:pt>
    <dgm:pt modelId="{EC738F1E-F053-4D80-96D9-E241040D376B}" type="sibTrans" cxnId="{5B41394B-01A8-47B8-BCF7-354A492CD768}">
      <dgm:prSet/>
      <dgm:spPr/>
      <dgm:t>
        <a:bodyPr/>
        <a:lstStyle/>
        <a:p>
          <a:pPr>
            <a:lnSpc>
              <a:spcPct val="100000"/>
            </a:lnSpc>
          </a:pPr>
          <a:endParaRPr lang="en-US"/>
        </a:p>
      </dgm:t>
    </dgm:pt>
    <dgm:pt modelId="{4F807D5F-3A64-4A51-9350-5EF936BC81E7}">
      <dgm:prSet/>
      <dgm:spPr/>
      <dgm:t>
        <a:bodyPr/>
        <a:lstStyle/>
        <a:p>
          <a:pPr>
            <a:lnSpc>
              <a:spcPct val="100000"/>
            </a:lnSpc>
          </a:pPr>
          <a:r>
            <a:rPr lang="en-US"/>
            <a:t>If a delivery does not get completed, the attempt should be documented with a timestamp and a reason why the delivery was unsuccessful.</a:t>
          </a:r>
        </a:p>
      </dgm:t>
    </dgm:pt>
    <dgm:pt modelId="{EE979843-3274-4F4E-8EBF-A0D18B297B26}" type="parTrans" cxnId="{E75D40F4-2A5E-4957-9862-B14D9EDB8CFF}">
      <dgm:prSet/>
      <dgm:spPr/>
      <dgm:t>
        <a:bodyPr/>
        <a:lstStyle/>
        <a:p>
          <a:endParaRPr lang="en-US"/>
        </a:p>
      </dgm:t>
    </dgm:pt>
    <dgm:pt modelId="{A03DEF75-3C89-4534-A886-C86122E54D03}" type="sibTrans" cxnId="{E75D40F4-2A5E-4957-9862-B14D9EDB8CFF}">
      <dgm:prSet/>
      <dgm:spPr/>
      <dgm:t>
        <a:bodyPr/>
        <a:lstStyle/>
        <a:p>
          <a:pPr>
            <a:lnSpc>
              <a:spcPct val="100000"/>
            </a:lnSpc>
          </a:pPr>
          <a:endParaRPr lang="en-US"/>
        </a:p>
      </dgm:t>
    </dgm:pt>
    <dgm:pt modelId="{E21617F8-E806-414D-B4A6-3DE93A6956A3}">
      <dgm:prSet/>
      <dgm:spPr/>
      <dgm:t>
        <a:bodyPr/>
        <a:lstStyle/>
        <a:p>
          <a:pPr>
            <a:lnSpc>
              <a:spcPct val="100000"/>
            </a:lnSpc>
          </a:pPr>
          <a:r>
            <a:rPr lang="en-US"/>
            <a:t>If there is no legitimate proof of delivery for a package, it cannot be considered delivered.</a:t>
          </a:r>
        </a:p>
      </dgm:t>
    </dgm:pt>
    <dgm:pt modelId="{E4DB2897-9407-442A-B353-C38CFD55ACCE}" type="parTrans" cxnId="{4A957852-7D74-4C49-BB3A-57B8A2F657C7}">
      <dgm:prSet/>
      <dgm:spPr/>
      <dgm:t>
        <a:bodyPr/>
        <a:lstStyle/>
        <a:p>
          <a:endParaRPr lang="en-US"/>
        </a:p>
      </dgm:t>
    </dgm:pt>
    <dgm:pt modelId="{4D34664A-BA0D-4CB8-87E2-00D335A37A13}" type="sibTrans" cxnId="{4A957852-7D74-4C49-BB3A-57B8A2F657C7}">
      <dgm:prSet/>
      <dgm:spPr/>
      <dgm:t>
        <a:bodyPr/>
        <a:lstStyle/>
        <a:p>
          <a:pPr>
            <a:lnSpc>
              <a:spcPct val="100000"/>
            </a:lnSpc>
          </a:pPr>
          <a:endParaRPr lang="en-US"/>
        </a:p>
      </dgm:t>
    </dgm:pt>
    <dgm:pt modelId="{3B10F47F-08CE-4C12-9B69-ACBE8064DE2B}">
      <dgm:prSet/>
      <dgm:spPr/>
      <dgm:t>
        <a:bodyPr/>
        <a:lstStyle/>
        <a:p>
          <a:pPr>
            <a:lnSpc>
              <a:spcPct val="100000"/>
            </a:lnSpc>
          </a:pPr>
          <a:r>
            <a:rPr lang="en-US"/>
            <a:t>Only registered customers can provide feedback about their deliveries.</a:t>
          </a:r>
        </a:p>
      </dgm:t>
    </dgm:pt>
    <dgm:pt modelId="{9BF72D7F-F140-4565-A843-D2FABA7B10C1}" type="parTrans" cxnId="{A43E2E41-2DD8-41CC-936E-684C5D33A855}">
      <dgm:prSet/>
      <dgm:spPr/>
      <dgm:t>
        <a:bodyPr/>
        <a:lstStyle/>
        <a:p>
          <a:endParaRPr lang="en-US"/>
        </a:p>
      </dgm:t>
    </dgm:pt>
    <dgm:pt modelId="{73F6C66F-E266-48D5-B418-88C7C7B1804E}" type="sibTrans" cxnId="{A43E2E41-2DD8-41CC-936E-684C5D33A855}">
      <dgm:prSet/>
      <dgm:spPr/>
      <dgm:t>
        <a:bodyPr/>
        <a:lstStyle/>
        <a:p>
          <a:pPr>
            <a:lnSpc>
              <a:spcPct val="100000"/>
            </a:lnSpc>
          </a:pPr>
          <a:endParaRPr lang="en-US"/>
        </a:p>
      </dgm:t>
    </dgm:pt>
    <dgm:pt modelId="{8FCCE9F7-C178-4AB5-83D8-FC9D53BA4817}">
      <dgm:prSet/>
      <dgm:spPr/>
      <dgm:t>
        <a:bodyPr/>
        <a:lstStyle/>
        <a:p>
          <a:pPr>
            <a:lnSpc>
              <a:spcPct val="100000"/>
            </a:lnSpc>
          </a:pPr>
          <a:r>
            <a:rPr lang="en-US"/>
            <a:t>Each shipment payment must be related to a particular delivery and all the cost details must be present to complete the billing procedures.</a:t>
          </a:r>
        </a:p>
      </dgm:t>
    </dgm:pt>
    <dgm:pt modelId="{50DC7520-4557-4854-8FAB-79CD5C72C477}" type="parTrans" cxnId="{085B892D-59B3-4206-ADB8-79D1255B3B5D}">
      <dgm:prSet/>
      <dgm:spPr/>
      <dgm:t>
        <a:bodyPr/>
        <a:lstStyle/>
        <a:p>
          <a:endParaRPr lang="en-US"/>
        </a:p>
      </dgm:t>
    </dgm:pt>
    <dgm:pt modelId="{BC7FF02D-7F51-496E-836F-E33396B2F650}" type="sibTrans" cxnId="{085B892D-59B3-4206-ADB8-79D1255B3B5D}">
      <dgm:prSet/>
      <dgm:spPr/>
      <dgm:t>
        <a:bodyPr/>
        <a:lstStyle/>
        <a:p>
          <a:endParaRPr lang="en-US"/>
        </a:p>
      </dgm:t>
    </dgm:pt>
    <dgm:pt modelId="{555AEFEE-0D43-40AA-B39B-576D2BABF0C0}" type="pres">
      <dgm:prSet presAssocID="{8A78AEEB-389E-43A7-9020-48CA974D58EA}" presName="root" presStyleCnt="0">
        <dgm:presLayoutVars>
          <dgm:dir/>
          <dgm:resizeHandles val="exact"/>
        </dgm:presLayoutVars>
      </dgm:prSet>
      <dgm:spPr/>
    </dgm:pt>
    <dgm:pt modelId="{2121C5F9-F1BA-4A8C-998E-B49A6F32AC2A}" type="pres">
      <dgm:prSet presAssocID="{8A78AEEB-389E-43A7-9020-48CA974D58EA}" presName="container" presStyleCnt="0">
        <dgm:presLayoutVars>
          <dgm:dir/>
          <dgm:resizeHandles val="exact"/>
        </dgm:presLayoutVars>
      </dgm:prSet>
      <dgm:spPr/>
    </dgm:pt>
    <dgm:pt modelId="{C0B85C52-098C-44D1-B247-A3AA0E299E81}" type="pres">
      <dgm:prSet presAssocID="{95449F8D-FD93-4DB9-91EA-346F5F7E6F18}" presName="compNode" presStyleCnt="0"/>
      <dgm:spPr/>
    </dgm:pt>
    <dgm:pt modelId="{1178CE25-942D-493C-8A7D-37EDF7E97E1A}" type="pres">
      <dgm:prSet presAssocID="{95449F8D-FD93-4DB9-91EA-346F5F7E6F18}" presName="iconBgRect" presStyleLbl="bgShp" presStyleIdx="0" presStyleCnt="5"/>
      <dgm:spPr/>
    </dgm:pt>
    <dgm:pt modelId="{D28D1985-7D6C-4E0D-9F76-DB697643052F}" type="pres">
      <dgm:prSet presAssocID="{95449F8D-FD93-4DB9-91EA-346F5F7E6F1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x trolley"/>
        </a:ext>
      </dgm:extLst>
    </dgm:pt>
    <dgm:pt modelId="{BCC444E2-B2F0-413A-AA4C-1CF8D7F8FA89}" type="pres">
      <dgm:prSet presAssocID="{95449F8D-FD93-4DB9-91EA-346F5F7E6F18}" presName="spaceRect" presStyleCnt="0"/>
      <dgm:spPr/>
    </dgm:pt>
    <dgm:pt modelId="{112C39C0-38FE-47BF-A2E1-F7986A3D070D}" type="pres">
      <dgm:prSet presAssocID="{95449F8D-FD93-4DB9-91EA-346F5F7E6F18}" presName="textRect" presStyleLbl="revTx" presStyleIdx="0" presStyleCnt="5">
        <dgm:presLayoutVars>
          <dgm:chMax val="1"/>
          <dgm:chPref val="1"/>
        </dgm:presLayoutVars>
      </dgm:prSet>
      <dgm:spPr/>
    </dgm:pt>
    <dgm:pt modelId="{F358E09E-E9FE-4662-91A4-F10887B8B3D0}" type="pres">
      <dgm:prSet presAssocID="{EC738F1E-F053-4D80-96D9-E241040D376B}" presName="sibTrans" presStyleLbl="sibTrans2D1" presStyleIdx="0" presStyleCnt="0"/>
      <dgm:spPr/>
    </dgm:pt>
    <dgm:pt modelId="{1DD44D85-E63A-45D4-B9FC-E2449AAB3CED}" type="pres">
      <dgm:prSet presAssocID="{4F807D5F-3A64-4A51-9350-5EF936BC81E7}" presName="compNode" presStyleCnt="0"/>
      <dgm:spPr/>
    </dgm:pt>
    <dgm:pt modelId="{882DB3C7-9014-4D36-B32C-DC148A69D2DE}" type="pres">
      <dgm:prSet presAssocID="{4F807D5F-3A64-4A51-9350-5EF936BC81E7}" presName="iconBgRect" presStyleLbl="bgShp" presStyleIdx="1" presStyleCnt="5"/>
      <dgm:spPr/>
    </dgm:pt>
    <dgm:pt modelId="{BB52D767-0DA6-41C6-80FE-4ECBEF76E526}" type="pres">
      <dgm:prSet presAssocID="{4F807D5F-3A64-4A51-9350-5EF936BC81E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x"/>
        </a:ext>
      </dgm:extLst>
    </dgm:pt>
    <dgm:pt modelId="{F169B214-C6C2-42A6-A077-7B2AA9DE378F}" type="pres">
      <dgm:prSet presAssocID="{4F807D5F-3A64-4A51-9350-5EF936BC81E7}" presName="spaceRect" presStyleCnt="0"/>
      <dgm:spPr/>
    </dgm:pt>
    <dgm:pt modelId="{3110B1E0-561F-40F1-BC78-3AEBB8E93759}" type="pres">
      <dgm:prSet presAssocID="{4F807D5F-3A64-4A51-9350-5EF936BC81E7}" presName="textRect" presStyleLbl="revTx" presStyleIdx="1" presStyleCnt="5">
        <dgm:presLayoutVars>
          <dgm:chMax val="1"/>
          <dgm:chPref val="1"/>
        </dgm:presLayoutVars>
      </dgm:prSet>
      <dgm:spPr/>
    </dgm:pt>
    <dgm:pt modelId="{9E1E424D-3A58-4A08-A361-C83C915F4B54}" type="pres">
      <dgm:prSet presAssocID="{A03DEF75-3C89-4534-A886-C86122E54D03}" presName="sibTrans" presStyleLbl="sibTrans2D1" presStyleIdx="0" presStyleCnt="0"/>
      <dgm:spPr/>
    </dgm:pt>
    <dgm:pt modelId="{0B39691F-CE21-4F65-87DA-8F1ACF4B9492}" type="pres">
      <dgm:prSet presAssocID="{E21617F8-E806-414D-B4A6-3DE93A6956A3}" presName="compNode" presStyleCnt="0"/>
      <dgm:spPr/>
    </dgm:pt>
    <dgm:pt modelId="{CDB3163A-4B73-483E-9D04-5DD3E4FA6A3A}" type="pres">
      <dgm:prSet presAssocID="{E21617F8-E806-414D-B4A6-3DE93A6956A3}" presName="iconBgRect" presStyleLbl="bgShp" presStyleIdx="2" presStyleCnt="5"/>
      <dgm:spPr/>
    </dgm:pt>
    <dgm:pt modelId="{097375CB-0C63-49D5-87C4-207FA39EDF74}" type="pres">
      <dgm:prSet presAssocID="{E21617F8-E806-414D-B4A6-3DE93A6956A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tract"/>
        </a:ext>
      </dgm:extLst>
    </dgm:pt>
    <dgm:pt modelId="{842B7199-19A5-48C4-8719-E818F0FDA1AB}" type="pres">
      <dgm:prSet presAssocID="{E21617F8-E806-414D-B4A6-3DE93A6956A3}" presName="spaceRect" presStyleCnt="0"/>
      <dgm:spPr/>
    </dgm:pt>
    <dgm:pt modelId="{CBBB581C-205F-45A3-9370-CAE823409177}" type="pres">
      <dgm:prSet presAssocID="{E21617F8-E806-414D-B4A6-3DE93A6956A3}" presName="textRect" presStyleLbl="revTx" presStyleIdx="2" presStyleCnt="5">
        <dgm:presLayoutVars>
          <dgm:chMax val="1"/>
          <dgm:chPref val="1"/>
        </dgm:presLayoutVars>
      </dgm:prSet>
      <dgm:spPr/>
    </dgm:pt>
    <dgm:pt modelId="{958E74C9-AEAD-4360-AECF-DA2A9022CBA8}" type="pres">
      <dgm:prSet presAssocID="{4D34664A-BA0D-4CB8-87E2-00D335A37A13}" presName="sibTrans" presStyleLbl="sibTrans2D1" presStyleIdx="0" presStyleCnt="0"/>
      <dgm:spPr/>
    </dgm:pt>
    <dgm:pt modelId="{CE7DFC5E-AAB7-4FED-ABD0-E5C0E1AA29F4}" type="pres">
      <dgm:prSet presAssocID="{3B10F47F-08CE-4C12-9B69-ACBE8064DE2B}" presName="compNode" presStyleCnt="0"/>
      <dgm:spPr/>
    </dgm:pt>
    <dgm:pt modelId="{FF8AA560-703B-4897-8A1F-AFDB02DEC97E}" type="pres">
      <dgm:prSet presAssocID="{3B10F47F-08CE-4C12-9B69-ACBE8064DE2B}" presName="iconBgRect" presStyleLbl="bgShp" presStyleIdx="3" presStyleCnt="5"/>
      <dgm:spPr/>
    </dgm:pt>
    <dgm:pt modelId="{B161AE95-F4DC-41C6-BEE6-F81944B18409}" type="pres">
      <dgm:prSet presAssocID="{3B10F47F-08CE-4C12-9B69-ACBE8064DE2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ubtitles"/>
        </a:ext>
      </dgm:extLst>
    </dgm:pt>
    <dgm:pt modelId="{56CEE5F9-7A24-46C0-A1BB-D017E4EED63D}" type="pres">
      <dgm:prSet presAssocID="{3B10F47F-08CE-4C12-9B69-ACBE8064DE2B}" presName="spaceRect" presStyleCnt="0"/>
      <dgm:spPr/>
    </dgm:pt>
    <dgm:pt modelId="{2E5CFD96-9F47-44BC-9EEA-03FF965005FB}" type="pres">
      <dgm:prSet presAssocID="{3B10F47F-08CE-4C12-9B69-ACBE8064DE2B}" presName="textRect" presStyleLbl="revTx" presStyleIdx="3" presStyleCnt="5">
        <dgm:presLayoutVars>
          <dgm:chMax val="1"/>
          <dgm:chPref val="1"/>
        </dgm:presLayoutVars>
      </dgm:prSet>
      <dgm:spPr/>
    </dgm:pt>
    <dgm:pt modelId="{3AF4811C-FE58-421C-9DF4-4A3A96850489}" type="pres">
      <dgm:prSet presAssocID="{73F6C66F-E266-48D5-B418-88C7C7B1804E}" presName="sibTrans" presStyleLbl="sibTrans2D1" presStyleIdx="0" presStyleCnt="0"/>
      <dgm:spPr/>
    </dgm:pt>
    <dgm:pt modelId="{8720569D-FDDC-4CAC-9412-888D98CE1928}" type="pres">
      <dgm:prSet presAssocID="{8FCCE9F7-C178-4AB5-83D8-FC9D53BA4817}" presName="compNode" presStyleCnt="0"/>
      <dgm:spPr/>
    </dgm:pt>
    <dgm:pt modelId="{A4597957-7E84-4159-8173-07993202591D}" type="pres">
      <dgm:prSet presAssocID="{8FCCE9F7-C178-4AB5-83D8-FC9D53BA4817}" presName="iconBgRect" presStyleLbl="bgShp" presStyleIdx="4" presStyleCnt="5"/>
      <dgm:spPr/>
    </dgm:pt>
    <dgm:pt modelId="{883DD760-DB94-4DFB-80FB-4BAFEEAA612D}" type="pres">
      <dgm:prSet presAssocID="{8FCCE9F7-C178-4AB5-83D8-FC9D53BA481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Dollar"/>
        </a:ext>
      </dgm:extLst>
    </dgm:pt>
    <dgm:pt modelId="{DDC36EB4-7D0E-4BE6-8DD5-324AAC22AAF5}" type="pres">
      <dgm:prSet presAssocID="{8FCCE9F7-C178-4AB5-83D8-FC9D53BA4817}" presName="spaceRect" presStyleCnt="0"/>
      <dgm:spPr/>
    </dgm:pt>
    <dgm:pt modelId="{1382DE14-2A9E-42BF-AFB5-6CD4B84D5E08}" type="pres">
      <dgm:prSet presAssocID="{8FCCE9F7-C178-4AB5-83D8-FC9D53BA4817}" presName="textRect" presStyleLbl="revTx" presStyleIdx="4" presStyleCnt="5">
        <dgm:presLayoutVars>
          <dgm:chMax val="1"/>
          <dgm:chPref val="1"/>
        </dgm:presLayoutVars>
      </dgm:prSet>
      <dgm:spPr/>
    </dgm:pt>
  </dgm:ptLst>
  <dgm:cxnLst>
    <dgm:cxn modelId="{2E0A4F0B-7F63-44FE-9B22-5010F3FA7548}" type="presOf" srcId="{3B10F47F-08CE-4C12-9B69-ACBE8064DE2B}" destId="{2E5CFD96-9F47-44BC-9EEA-03FF965005FB}" srcOrd="0" destOrd="0" presId="urn:microsoft.com/office/officeart/2018/2/layout/IconCircleList"/>
    <dgm:cxn modelId="{9F0F290E-AC2F-46EC-A9FA-D7DA2114B827}" type="presOf" srcId="{A03DEF75-3C89-4534-A886-C86122E54D03}" destId="{9E1E424D-3A58-4A08-A361-C83C915F4B54}" srcOrd="0" destOrd="0" presId="urn:microsoft.com/office/officeart/2018/2/layout/IconCircleList"/>
    <dgm:cxn modelId="{085B892D-59B3-4206-ADB8-79D1255B3B5D}" srcId="{8A78AEEB-389E-43A7-9020-48CA974D58EA}" destId="{8FCCE9F7-C178-4AB5-83D8-FC9D53BA4817}" srcOrd="4" destOrd="0" parTransId="{50DC7520-4557-4854-8FAB-79CD5C72C477}" sibTransId="{BC7FF02D-7F51-496E-836F-E33396B2F650}"/>
    <dgm:cxn modelId="{28444F3C-8B74-499C-94EF-349AE5225AEC}" type="presOf" srcId="{8A78AEEB-389E-43A7-9020-48CA974D58EA}" destId="{555AEFEE-0D43-40AA-B39B-576D2BABF0C0}" srcOrd="0" destOrd="0" presId="urn:microsoft.com/office/officeart/2018/2/layout/IconCircleList"/>
    <dgm:cxn modelId="{A43E2E41-2DD8-41CC-936E-684C5D33A855}" srcId="{8A78AEEB-389E-43A7-9020-48CA974D58EA}" destId="{3B10F47F-08CE-4C12-9B69-ACBE8064DE2B}" srcOrd="3" destOrd="0" parTransId="{9BF72D7F-F140-4565-A843-D2FABA7B10C1}" sibTransId="{73F6C66F-E266-48D5-B418-88C7C7B1804E}"/>
    <dgm:cxn modelId="{5B41394B-01A8-47B8-BCF7-354A492CD768}" srcId="{8A78AEEB-389E-43A7-9020-48CA974D58EA}" destId="{95449F8D-FD93-4DB9-91EA-346F5F7E6F18}" srcOrd="0" destOrd="0" parTransId="{8198E7E9-A628-4198-A38B-7E4DCE1CC6E4}" sibTransId="{EC738F1E-F053-4D80-96D9-E241040D376B}"/>
    <dgm:cxn modelId="{4A957852-7D74-4C49-BB3A-57B8A2F657C7}" srcId="{8A78AEEB-389E-43A7-9020-48CA974D58EA}" destId="{E21617F8-E806-414D-B4A6-3DE93A6956A3}" srcOrd="2" destOrd="0" parTransId="{E4DB2897-9407-442A-B353-C38CFD55ACCE}" sibTransId="{4D34664A-BA0D-4CB8-87E2-00D335A37A13}"/>
    <dgm:cxn modelId="{F64A7F78-4CB8-4446-B73B-018B84FD472C}" type="presOf" srcId="{4D34664A-BA0D-4CB8-87E2-00D335A37A13}" destId="{958E74C9-AEAD-4360-AECF-DA2A9022CBA8}" srcOrd="0" destOrd="0" presId="urn:microsoft.com/office/officeart/2018/2/layout/IconCircleList"/>
    <dgm:cxn modelId="{6F137F7C-F8D7-43C9-A5FC-6A5006F42C36}" type="presOf" srcId="{95449F8D-FD93-4DB9-91EA-346F5F7E6F18}" destId="{112C39C0-38FE-47BF-A2E1-F7986A3D070D}" srcOrd="0" destOrd="0" presId="urn:microsoft.com/office/officeart/2018/2/layout/IconCircleList"/>
    <dgm:cxn modelId="{6707737F-FDA6-4F3F-B688-953383371E5C}" type="presOf" srcId="{4F807D5F-3A64-4A51-9350-5EF936BC81E7}" destId="{3110B1E0-561F-40F1-BC78-3AEBB8E93759}" srcOrd="0" destOrd="0" presId="urn:microsoft.com/office/officeart/2018/2/layout/IconCircleList"/>
    <dgm:cxn modelId="{DBD62191-E4FE-49DC-8A6F-B53150FA1C10}" type="presOf" srcId="{73F6C66F-E266-48D5-B418-88C7C7B1804E}" destId="{3AF4811C-FE58-421C-9DF4-4A3A96850489}" srcOrd="0" destOrd="0" presId="urn:microsoft.com/office/officeart/2018/2/layout/IconCircleList"/>
    <dgm:cxn modelId="{A456F5D0-9CA8-488C-B154-4E6AE06DA535}" type="presOf" srcId="{8FCCE9F7-C178-4AB5-83D8-FC9D53BA4817}" destId="{1382DE14-2A9E-42BF-AFB5-6CD4B84D5E08}" srcOrd="0" destOrd="0" presId="urn:microsoft.com/office/officeart/2018/2/layout/IconCircleList"/>
    <dgm:cxn modelId="{ABD638DE-1C3A-4EA4-9654-34DE32443DD8}" type="presOf" srcId="{EC738F1E-F053-4D80-96D9-E241040D376B}" destId="{F358E09E-E9FE-4662-91A4-F10887B8B3D0}" srcOrd="0" destOrd="0" presId="urn:microsoft.com/office/officeart/2018/2/layout/IconCircleList"/>
    <dgm:cxn modelId="{58FC84E8-D103-4835-B34E-3966C946B124}" type="presOf" srcId="{E21617F8-E806-414D-B4A6-3DE93A6956A3}" destId="{CBBB581C-205F-45A3-9370-CAE823409177}" srcOrd="0" destOrd="0" presId="urn:microsoft.com/office/officeart/2018/2/layout/IconCircleList"/>
    <dgm:cxn modelId="{E75D40F4-2A5E-4957-9862-B14D9EDB8CFF}" srcId="{8A78AEEB-389E-43A7-9020-48CA974D58EA}" destId="{4F807D5F-3A64-4A51-9350-5EF936BC81E7}" srcOrd="1" destOrd="0" parTransId="{EE979843-3274-4F4E-8EBF-A0D18B297B26}" sibTransId="{A03DEF75-3C89-4534-A886-C86122E54D03}"/>
    <dgm:cxn modelId="{0D7D9B06-051C-4ED1-B8E2-1359E1AC32C0}" type="presParOf" srcId="{555AEFEE-0D43-40AA-B39B-576D2BABF0C0}" destId="{2121C5F9-F1BA-4A8C-998E-B49A6F32AC2A}" srcOrd="0" destOrd="0" presId="urn:microsoft.com/office/officeart/2018/2/layout/IconCircleList"/>
    <dgm:cxn modelId="{9F0ED9E0-5ED2-4049-B8F5-8E5732A45C15}" type="presParOf" srcId="{2121C5F9-F1BA-4A8C-998E-B49A6F32AC2A}" destId="{C0B85C52-098C-44D1-B247-A3AA0E299E81}" srcOrd="0" destOrd="0" presId="urn:microsoft.com/office/officeart/2018/2/layout/IconCircleList"/>
    <dgm:cxn modelId="{3A149AF9-896A-47D9-ADAC-0F09BA749F12}" type="presParOf" srcId="{C0B85C52-098C-44D1-B247-A3AA0E299E81}" destId="{1178CE25-942D-493C-8A7D-37EDF7E97E1A}" srcOrd="0" destOrd="0" presId="urn:microsoft.com/office/officeart/2018/2/layout/IconCircleList"/>
    <dgm:cxn modelId="{61222A1C-FE39-49C3-815A-23C1C3A9AAB4}" type="presParOf" srcId="{C0B85C52-098C-44D1-B247-A3AA0E299E81}" destId="{D28D1985-7D6C-4E0D-9F76-DB697643052F}" srcOrd="1" destOrd="0" presId="urn:microsoft.com/office/officeart/2018/2/layout/IconCircleList"/>
    <dgm:cxn modelId="{126CBA18-4258-4F03-8552-8D2867717785}" type="presParOf" srcId="{C0B85C52-098C-44D1-B247-A3AA0E299E81}" destId="{BCC444E2-B2F0-413A-AA4C-1CF8D7F8FA89}" srcOrd="2" destOrd="0" presId="urn:microsoft.com/office/officeart/2018/2/layout/IconCircleList"/>
    <dgm:cxn modelId="{8089C7EA-6CB8-40D1-B001-89F4F9E91988}" type="presParOf" srcId="{C0B85C52-098C-44D1-B247-A3AA0E299E81}" destId="{112C39C0-38FE-47BF-A2E1-F7986A3D070D}" srcOrd="3" destOrd="0" presId="urn:microsoft.com/office/officeart/2018/2/layout/IconCircleList"/>
    <dgm:cxn modelId="{F1933162-CC29-46C0-B260-125CF0E4D01C}" type="presParOf" srcId="{2121C5F9-F1BA-4A8C-998E-B49A6F32AC2A}" destId="{F358E09E-E9FE-4662-91A4-F10887B8B3D0}" srcOrd="1" destOrd="0" presId="urn:microsoft.com/office/officeart/2018/2/layout/IconCircleList"/>
    <dgm:cxn modelId="{489A8F05-C55D-4355-AC22-CEAD57BEEA0D}" type="presParOf" srcId="{2121C5F9-F1BA-4A8C-998E-B49A6F32AC2A}" destId="{1DD44D85-E63A-45D4-B9FC-E2449AAB3CED}" srcOrd="2" destOrd="0" presId="urn:microsoft.com/office/officeart/2018/2/layout/IconCircleList"/>
    <dgm:cxn modelId="{A782AD56-B01B-492F-8275-598725F7D18A}" type="presParOf" srcId="{1DD44D85-E63A-45D4-B9FC-E2449AAB3CED}" destId="{882DB3C7-9014-4D36-B32C-DC148A69D2DE}" srcOrd="0" destOrd="0" presId="urn:microsoft.com/office/officeart/2018/2/layout/IconCircleList"/>
    <dgm:cxn modelId="{15C38F6B-8C81-48FE-A6B3-FAF57E8F7794}" type="presParOf" srcId="{1DD44D85-E63A-45D4-B9FC-E2449AAB3CED}" destId="{BB52D767-0DA6-41C6-80FE-4ECBEF76E526}" srcOrd="1" destOrd="0" presId="urn:microsoft.com/office/officeart/2018/2/layout/IconCircleList"/>
    <dgm:cxn modelId="{2ABA9258-0852-4DF3-9ED7-20FF87D3B382}" type="presParOf" srcId="{1DD44D85-E63A-45D4-B9FC-E2449AAB3CED}" destId="{F169B214-C6C2-42A6-A077-7B2AA9DE378F}" srcOrd="2" destOrd="0" presId="urn:microsoft.com/office/officeart/2018/2/layout/IconCircleList"/>
    <dgm:cxn modelId="{5245723A-34B8-4B5D-B3A0-68C5E7C05EEB}" type="presParOf" srcId="{1DD44D85-E63A-45D4-B9FC-E2449AAB3CED}" destId="{3110B1E0-561F-40F1-BC78-3AEBB8E93759}" srcOrd="3" destOrd="0" presId="urn:microsoft.com/office/officeart/2018/2/layout/IconCircleList"/>
    <dgm:cxn modelId="{75F684B4-9C8A-47E4-BD45-F30B0FDC148C}" type="presParOf" srcId="{2121C5F9-F1BA-4A8C-998E-B49A6F32AC2A}" destId="{9E1E424D-3A58-4A08-A361-C83C915F4B54}" srcOrd="3" destOrd="0" presId="urn:microsoft.com/office/officeart/2018/2/layout/IconCircleList"/>
    <dgm:cxn modelId="{DD886F98-8670-40AE-8251-707C7977583E}" type="presParOf" srcId="{2121C5F9-F1BA-4A8C-998E-B49A6F32AC2A}" destId="{0B39691F-CE21-4F65-87DA-8F1ACF4B9492}" srcOrd="4" destOrd="0" presId="urn:microsoft.com/office/officeart/2018/2/layout/IconCircleList"/>
    <dgm:cxn modelId="{1863AE4D-061C-40D1-ADB8-F330CF16D78B}" type="presParOf" srcId="{0B39691F-CE21-4F65-87DA-8F1ACF4B9492}" destId="{CDB3163A-4B73-483E-9D04-5DD3E4FA6A3A}" srcOrd="0" destOrd="0" presId="urn:microsoft.com/office/officeart/2018/2/layout/IconCircleList"/>
    <dgm:cxn modelId="{B9904378-49DA-423E-81DA-DBD84E635071}" type="presParOf" srcId="{0B39691F-CE21-4F65-87DA-8F1ACF4B9492}" destId="{097375CB-0C63-49D5-87C4-207FA39EDF74}" srcOrd="1" destOrd="0" presId="urn:microsoft.com/office/officeart/2018/2/layout/IconCircleList"/>
    <dgm:cxn modelId="{3AF738BA-ED9E-4861-B1E6-52BBD56DB58E}" type="presParOf" srcId="{0B39691F-CE21-4F65-87DA-8F1ACF4B9492}" destId="{842B7199-19A5-48C4-8719-E818F0FDA1AB}" srcOrd="2" destOrd="0" presId="urn:microsoft.com/office/officeart/2018/2/layout/IconCircleList"/>
    <dgm:cxn modelId="{9D700595-66E7-4EE6-B2A4-1D3233628113}" type="presParOf" srcId="{0B39691F-CE21-4F65-87DA-8F1ACF4B9492}" destId="{CBBB581C-205F-45A3-9370-CAE823409177}" srcOrd="3" destOrd="0" presId="urn:microsoft.com/office/officeart/2018/2/layout/IconCircleList"/>
    <dgm:cxn modelId="{34FE2C48-46DF-4A98-B52A-8EED0737D23F}" type="presParOf" srcId="{2121C5F9-F1BA-4A8C-998E-B49A6F32AC2A}" destId="{958E74C9-AEAD-4360-AECF-DA2A9022CBA8}" srcOrd="5" destOrd="0" presId="urn:microsoft.com/office/officeart/2018/2/layout/IconCircleList"/>
    <dgm:cxn modelId="{252649F4-6A2A-45B6-BEBD-5CA8BBA4E774}" type="presParOf" srcId="{2121C5F9-F1BA-4A8C-998E-B49A6F32AC2A}" destId="{CE7DFC5E-AAB7-4FED-ABD0-E5C0E1AA29F4}" srcOrd="6" destOrd="0" presId="urn:microsoft.com/office/officeart/2018/2/layout/IconCircleList"/>
    <dgm:cxn modelId="{208FD12A-972E-45BE-B296-59FF69CA1655}" type="presParOf" srcId="{CE7DFC5E-AAB7-4FED-ABD0-E5C0E1AA29F4}" destId="{FF8AA560-703B-4897-8A1F-AFDB02DEC97E}" srcOrd="0" destOrd="0" presId="urn:microsoft.com/office/officeart/2018/2/layout/IconCircleList"/>
    <dgm:cxn modelId="{89F557C4-B830-4AD8-B98E-063024EFB4B6}" type="presParOf" srcId="{CE7DFC5E-AAB7-4FED-ABD0-E5C0E1AA29F4}" destId="{B161AE95-F4DC-41C6-BEE6-F81944B18409}" srcOrd="1" destOrd="0" presId="urn:microsoft.com/office/officeart/2018/2/layout/IconCircleList"/>
    <dgm:cxn modelId="{AAA5324E-77C8-4D5B-906B-3F3A3F960CBB}" type="presParOf" srcId="{CE7DFC5E-AAB7-4FED-ABD0-E5C0E1AA29F4}" destId="{56CEE5F9-7A24-46C0-A1BB-D017E4EED63D}" srcOrd="2" destOrd="0" presId="urn:microsoft.com/office/officeart/2018/2/layout/IconCircleList"/>
    <dgm:cxn modelId="{A97CD446-AD38-42AE-911B-EBF34F5B9836}" type="presParOf" srcId="{CE7DFC5E-AAB7-4FED-ABD0-E5C0E1AA29F4}" destId="{2E5CFD96-9F47-44BC-9EEA-03FF965005FB}" srcOrd="3" destOrd="0" presId="urn:microsoft.com/office/officeart/2018/2/layout/IconCircleList"/>
    <dgm:cxn modelId="{B4BA859E-F73F-4D90-B778-364BF99F31E0}" type="presParOf" srcId="{2121C5F9-F1BA-4A8C-998E-B49A6F32AC2A}" destId="{3AF4811C-FE58-421C-9DF4-4A3A96850489}" srcOrd="7" destOrd="0" presId="urn:microsoft.com/office/officeart/2018/2/layout/IconCircleList"/>
    <dgm:cxn modelId="{D20CAA67-9E1D-4838-B0B3-65247F2DF71E}" type="presParOf" srcId="{2121C5F9-F1BA-4A8C-998E-B49A6F32AC2A}" destId="{8720569D-FDDC-4CAC-9412-888D98CE1928}" srcOrd="8" destOrd="0" presId="urn:microsoft.com/office/officeart/2018/2/layout/IconCircleList"/>
    <dgm:cxn modelId="{426B4B21-11D0-44B7-B256-8263DDA41D57}" type="presParOf" srcId="{8720569D-FDDC-4CAC-9412-888D98CE1928}" destId="{A4597957-7E84-4159-8173-07993202591D}" srcOrd="0" destOrd="0" presId="urn:microsoft.com/office/officeart/2018/2/layout/IconCircleList"/>
    <dgm:cxn modelId="{7A89A599-69FA-42A4-91F3-476CCD9842B1}" type="presParOf" srcId="{8720569D-FDDC-4CAC-9412-888D98CE1928}" destId="{883DD760-DB94-4DFB-80FB-4BAFEEAA612D}" srcOrd="1" destOrd="0" presId="urn:microsoft.com/office/officeart/2018/2/layout/IconCircleList"/>
    <dgm:cxn modelId="{2D0AE115-AF43-41B6-83F9-BDCDDED8D590}" type="presParOf" srcId="{8720569D-FDDC-4CAC-9412-888D98CE1928}" destId="{DDC36EB4-7D0E-4BE6-8DD5-324AAC22AAF5}" srcOrd="2" destOrd="0" presId="urn:microsoft.com/office/officeart/2018/2/layout/IconCircleList"/>
    <dgm:cxn modelId="{BD27D542-8CF0-4AF0-852D-04A3F7497090}" type="presParOf" srcId="{8720569D-FDDC-4CAC-9412-888D98CE1928}" destId="{1382DE14-2A9E-42BF-AFB5-6CD4B84D5E0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8CE25-942D-493C-8A7D-37EDF7E97E1A}">
      <dsp:nvSpPr>
        <dsp:cNvPr id="0" name=""/>
        <dsp:cNvSpPr/>
      </dsp:nvSpPr>
      <dsp:spPr>
        <a:xfrm>
          <a:off x="25923" y="119555"/>
          <a:ext cx="970247" cy="97024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8D1985-7D6C-4E0D-9F76-DB697643052F}">
      <dsp:nvSpPr>
        <dsp:cNvPr id="0" name=""/>
        <dsp:cNvSpPr/>
      </dsp:nvSpPr>
      <dsp:spPr>
        <a:xfrm>
          <a:off x="229675" y="323307"/>
          <a:ext cx="562743" cy="562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2C39C0-38FE-47BF-A2E1-F7986A3D070D}">
      <dsp:nvSpPr>
        <dsp:cNvPr id="0" name=""/>
        <dsp:cNvSpPr/>
      </dsp:nvSpPr>
      <dsp:spPr>
        <a:xfrm>
          <a:off x="1204081" y="119555"/>
          <a:ext cx="2287012" cy="970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A package must be assigned to a driver and a delivery route before it is shipped.</a:t>
          </a:r>
        </a:p>
      </dsp:txBody>
      <dsp:txXfrm>
        <a:off x="1204081" y="119555"/>
        <a:ext cx="2287012" cy="970247"/>
      </dsp:txXfrm>
    </dsp:sp>
    <dsp:sp modelId="{882DB3C7-9014-4D36-B32C-DC148A69D2DE}">
      <dsp:nvSpPr>
        <dsp:cNvPr id="0" name=""/>
        <dsp:cNvSpPr/>
      </dsp:nvSpPr>
      <dsp:spPr>
        <a:xfrm>
          <a:off x="3889588" y="119555"/>
          <a:ext cx="970247" cy="97024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52D767-0DA6-41C6-80FE-4ECBEF76E526}">
      <dsp:nvSpPr>
        <dsp:cNvPr id="0" name=""/>
        <dsp:cNvSpPr/>
      </dsp:nvSpPr>
      <dsp:spPr>
        <a:xfrm>
          <a:off x="4093340" y="323307"/>
          <a:ext cx="562743" cy="562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10B1E0-561F-40F1-BC78-3AEBB8E93759}">
      <dsp:nvSpPr>
        <dsp:cNvPr id="0" name=""/>
        <dsp:cNvSpPr/>
      </dsp:nvSpPr>
      <dsp:spPr>
        <a:xfrm>
          <a:off x="5067746" y="119555"/>
          <a:ext cx="2287012" cy="970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If a delivery does not get completed, the attempt should be documented with a timestamp and a reason why the delivery was unsuccessful.</a:t>
          </a:r>
        </a:p>
      </dsp:txBody>
      <dsp:txXfrm>
        <a:off x="5067746" y="119555"/>
        <a:ext cx="2287012" cy="970247"/>
      </dsp:txXfrm>
    </dsp:sp>
    <dsp:sp modelId="{CDB3163A-4B73-483E-9D04-5DD3E4FA6A3A}">
      <dsp:nvSpPr>
        <dsp:cNvPr id="0" name=""/>
        <dsp:cNvSpPr/>
      </dsp:nvSpPr>
      <dsp:spPr>
        <a:xfrm>
          <a:off x="25923" y="1901129"/>
          <a:ext cx="970247" cy="97024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375CB-0C63-49D5-87C4-207FA39EDF74}">
      <dsp:nvSpPr>
        <dsp:cNvPr id="0" name=""/>
        <dsp:cNvSpPr/>
      </dsp:nvSpPr>
      <dsp:spPr>
        <a:xfrm>
          <a:off x="229675" y="2104881"/>
          <a:ext cx="562743" cy="562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BB581C-205F-45A3-9370-CAE823409177}">
      <dsp:nvSpPr>
        <dsp:cNvPr id="0" name=""/>
        <dsp:cNvSpPr/>
      </dsp:nvSpPr>
      <dsp:spPr>
        <a:xfrm>
          <a:off x="1204081" y="1901129"/>
          <a:ext cx="2287012" cy="970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If there is no legitimate proof of delivery for a package, it cannot be considered delivered.</a:t>
          </a:r>
        </a:p>
      </dsp:txBody>
      <dsp:txXfrm>
        <a:off x="1204081" y="1901129"/>
        <a:ext cx="2287012" cy="970247"/>
      </dsp:txXfrm>
    </dsp:sp>
    <dsp:sp modelId="{FF8AA560-703B-4897-8A1F-AFDB02DEC97E}">
      <dsp:nvSpPr>
        <dsp:cNvPr id="0" name=""/>
        <dsp:cNvSpPr/>
      </dsp:nvSpPr>
      <dsp:spPr>
        <a:xfrm>
          <a:off x="3889588" y="1901129"/>
          <a:ext cx="970247" cy="97024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61AE95-F4DC-41C6-BEE6-F81944B18409}">
      <dsp:nvSpPr>
        <dsp:cNvPr id="0" name=""/>
        <dsp:cNvSpPr/>
      </dsp:nvSpPr>
      <dsp:spPr>
        <a:xfrm>
          <a:off x="4093340" y="2104881"/>
          <a:ext cx="562743" cy="5627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5CFD96-9F47-44BC-9EEA-03FF965005FB}">
      <dsp:nvSpPr>
        <dsp:cNvPr id="0" name=""/>
        <dsp:cNvSpPr/>
      </dsp:nvSpPr>
      <dsp:spPr>
        <a:xfrm>
          <a:off x="5067746" y="1901129"/>
          <a:ext cx="2287012" cy="970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Only registered customers can provide feedback about their deliveries.</a:t>
          </a:r>
        </a:p>
      </dsp:txBody>
      <dsp:txXfrm>
        <a:off x="5067746" y="1901129"/>
        <a:ext cx="2287012" cy="970247"/>
      </dsp:txXfrm>
    </dsp:sp>
    <dsp:sp modelId="{A4597957-7E84-4159-8173-07993202591D}">
      <dsp:nvSpPr>
        <dsp:cNvPr id="0" name=""/>
        <dsp:cNvSpPr/>
      </dsp:nvSpPr>
      <dsp:spPr>
        <a:xfrm>
          <a:off x="25923" y="3682702"/>
          <a:ext cx="970247" cy="97024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3DD760-DB94-4DFB-80FB-4BAFEEAA612D}">
      <dsp:nvSpPr>
        <dsp:cNvPr id="0" name=""/>
        <dsp:cNvSpPr/>
      </dsp:nvSpPr>
      <dsp:spPr>
        <a:xfrm>
          <a:off x="229675" y="3886454"/>
          <a:ext cx="562743" cy="56274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82DE14-2A9E-42BF-AFB5-6CD4B84D5E08}">
      <dsp:nvSpPr>
        <dsp:cNvPr id="0" name=""/>
        <dsp:cNvSpPr/>
      </dsp:nvSpPr>
      <dsp:spPr>
        <a:xfrm>
          <a:off x="1204081" y="3682702"/>
          <a:ext cx="2287012" cy="9702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Each shipment payment must be related to a particular delivery and all the cost details must be present to complete the billing procedures.</a:t>
          </a:r>
        </a:p>
      </dsp:txBody>
      <dsp:txXfrm>
        <a:off x="1204081" y="3682702"/>
        <a:ext cx="2287012" cy="97024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2E4F1D-7A67-4C8B-9240-3D21175B1885}" type="datetimeFigureOut">
              <a:rPr lang="en-US" smtClean="0"/>
              <a:t>4/23/2025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629CD3-8D7A-4DDB-9F3B-3BE58BE437A2}" type="slidenum">
              <a:rPr lang="en-US" smtClean="0"/>
              <a:t>‹#›</a:t>
            </a:fld>
            <a:endParaRPr lang="en-US"/>
          </a:p>
        </p:txBody>
      </p:sp>
    </p:spTree>
    <p:extLst>
      <p:ext uri="{BB962C8B-B14F-4D97-AF65-F5344CB8AC3E}">
        <p14:creationId xmlns:p14="http://schemas.microsoft.com/office/powerpoint/2010/main" val="58281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629CD3-8D7A-4DDB-9F3B-3BE58BE437A2}" type="slidenum">
              <a:rPr lang="en-US" smtClean="0"/>
              <a:t>11</a:t>
            </a:fld>
            <a:endParaRPr lang="en-US"/>
          </a:p>
        </p:txBody>
      </p:sp>
    </p:spTree>
    <p:extLst>
      <p:ext uri="{BB962C8B-B14F-4D97-AF65-F5344CB8AC3E}">
        <p14:creationId xmlns:p14="http://schemas.microsoft.com/office/powerpoint/2010/main" val="10571420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2986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20289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43610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346876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84062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75061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4/23/2025</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35526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86995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7395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5BCAD085-E8A6-8845-BD4E-CB4CCA059FC4}" type="datetimeFigureOut">
              <a:rPr lang="en-US" smtClean="0"/>
              <a:t>4/23/2025</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66315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9123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5280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3817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7363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0784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66168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5326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4/23/2025</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873829751"/>
      </p:ext>
    </p:extLst>
  </p:cSld>
  <p:clrMap bg1="dk1" tx1="lt1" bg2="dk2" tx2="lt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92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59" name="Rectangle 5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62"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36749" y="2235200"/>
            <a:ext cx="5270501"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4422" y="2900097"/>
            <a:ext cx="8236545" cy="1211524"/>
            <a:chOff x="605895" y="2900097"/>
            <a:chExt cx="10982062" cy="1211524"/>
          </a:xfrm>
          <a:effectLst/>
        </p:grpSpPr>
        <p:sp>
          <p:nvSpPr>
            <p:cNvPr id="6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6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6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6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6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0"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1"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2"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3"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4"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5"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6"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sp>
        <p:nvSpPr>
          <p:cNvPr id="2" name="Title 1"/>
          <p:cNvSpPr>
            <a:spLocks noGrp="1"/>
          </p:cNvSpPr>
          <p:nvPr>
            <p:ph type="ctrTitle"/>
          </p:nvPr>
        </p:nvSpPr>
        <p:spPr>
          <a:xfrm>
            <a:off x="1972269" y="1810978"/>
            <a:ext cx="5143500" cy="1367896"/>
          </a:xfrm>
        </p:spPr>
        <p:txBody>
          <a:bodyPr>
            <a:normAutofit/>
          </a:bodyPr>
          <a:lstStyle/>
          <a:p>
            <a:pPr algn="ctr">
              <a:defRPr sz="3200" b="1">
                <a:solidFill>
                  <a:srgbClr val="003366"/>
                </a:solidFill>
              </a:defRPr>
            </a:pPr>
            <a:r>
              <a:rPr lang="en-US" sz="2400" dirty="0">
                <a:solidFill>
                  <a:srgbClr val="FFFFFF"/>
                </a:solidFill>
                <a:latin typeface="Times New Roman" panose="02020603050405020304" pitchFamily="18" charset="0"/>
                <a:cs typeface="Times New Roman" panose="02020603050405020304" pitchFamily="18" charset="0"/>
              </a:rPr>
              <a:t>Postal MAIL Tracking &amp; Delivery  System</a:t>
            </a:r>
          </a:p>
        </p:txBody>
      </p:sp>
      <p:sp>
        <p:nvSpPr>
          <p:cNvPr id="3" name="Subtitle 2"/>
          <p:cNvSpPr>
            <a:spLocks noGrp="1"/>
          </p:cNvSpPr>
          <p:nvPr>
            <p:ph type="subTitle" idx="1"/>
          </p:nvPr>
        </p:nvSpPr>
        <p:spPr>
          <a:xfrm>
            <a:off x="1977627" y="3247760"/>
            <a:ext cx="5143500" cy="953029"/>
          </a:xfrm>
        </p:spPr>
        <p:txBody>
          <a:bodyPr>
            <a:normAutofit/>
          </a:bodyPr>
          <a:lstStyle/>
          <a:p>
            <a:pPr algn="ctr">
              <a:lnSpc>
                <a:spcPct val="110000"/>
              </a:lnSpc>
              <a:defRPr sz="2000">
                <a:solidFill>
                  <a:srgbClr val="212529"/>
                </a:solidFill>
              </a:defRPr>
            </a:pPr>
            <a:r>
              <a:rPr lang="en-US" sz="1100" b="1" dirty="0">
                <a:solidFill>
                  <a:schemeClr val="bg2"/>
                </a:solidFill>
                <a:latin typeface="Times New Roman" panose="02020603050405020304" pitchFamily="18" charset="0"/>
                <a:cs typeface="Times New Roman" panose="02020603050405020304" pitchFamily="18" charset="0"/>
              </a:rPr>
              <a:t>INFO 5707 – Data Modeling for Information Professionals</a:t>
            </a:r>
          </a:p>
          <a:p>
            <a:pPr algn="ctr">
              <a:lnSpc>
                <a:spcPct val="110000"/>
              </a:lnSpc>
              <a:defRPr sz="2000">
                <a:solidFill>
                  <a:srgbClr val="212529"/>
                </a:solidFill>
              </a:defRPr>
            </a:pPr>
            <a:r>
              <a:rPr lang="en-US" sz="1100" b="1" dirty="0">
                <a:solidFill>
                  <a:schemeClr val="bg2"/>
                </a:solidFill>
                <a:latin typeface="Times New Roman" panose="02020603050405020304" pitchFamily="18" charset="0"/>
                <a:cs typeface="Times New Roman" panose="02020603050405020304" pitchFamily="18" charset="0"/>
              </a:rPr>
              <a:t>Project Group 13</a:t>
            </a:r>
          </a:p>
          <a:p>
            <a:pPr algn="ctr">
              <a:lnSpc>
                <a:spcPct val="110000"/>
              </a:lnSpc>
              <a:defRPr sz="2000">
                <a:solidFill>
                  <a:srgbClr val="212529"/>
                </a:solidFill>
              </a:defRPr>
            </a:pPr>
            <a:r>
              <a:rPr lang="en-US" sz="1100" b="1" dirty="0">
                <a:solidFill>
                  <a:schemeClr val="bg2"/>
                </a:solidFill>
                <a:latin typeface="Times New Roman" panose="02020603050405020304" pitchFamily="18" charset="0"/>
                <a:cs typeface="Times New Roman" panose="02020603050405020304" pitchFamily="18" charset="0"/>
              </a:rPr>
              <a:t>Rohith Singh Thakur, Varshith Bala, Vamshi Kodali</a:t>
            </a:r>
          </a:p>
        </p:txBody>
      </p:sp>
      <p:sp>
        <p:nvSpPr>
          <p:cNvPr id="6" name="TextBox 5">
            <a:extLst>
              <a:ext uri="{FF2B5EF4-FFF2-40B4-BE49-F238E27FC236}">
                <a16:creationId xmlns:a16="http://schemas.microsoft.com/office/drawing/2014/main" id="{829BE98C-D45C-EC97-D2CF-330F70E134F9}"/>
              </a:ext>
            </a:extLst>
          </p:cNvPr>
          <p:cNvSpPr txBox="1"/>
          <p:nvPr/>
        </p:nvSpPr>
        <p:spPr>
          <a:xfrm>
            <a:off x="3013364" y="4722617"/>
            <a:ext cx="2860646" cy="1815882"/>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Varshith Bala</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Built SQL tables, insertions, and queries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Ensured database met user requirements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Prepared final report and presentation</a:t>
            </a:r>
          </a:p>
          <a:p>
            <a:endParaRPr lang="en-US" sz="1400" dirty="0"/>
          </a:p>
        </p:txBody>
      </p:sp>
      <p:sp>
        <p:nvSpPr>
          <p:cNvPr id="7" name="TextBox 6">
            <a:extLst>
              <a:ext uri="{FF2B5EF4-FFF2-40B4-BE49-F238E27FC236}">
                <a16:creationId xmlns:a16="http://schemas.microsoft.com/office/drawing/2014/main" id="{419B15F3-F27A-F5C6-66F0-2F83B0FC91E4}"/>
              </a:ext>
            </a:extLst>
          </p:cNvPr>
          <p:cNvSpPr txBox="1"/>
          <p:nvPr/>
        </p:nvSpPr>
        <p:spPr>
          <a:xfrm>
            <a:off x="454422" y="4722617"/>
            <a:ext cx="2660073" cy="1600438"/>
          </a:xfrm>
          <a:prstGeom prst="rect">
            <a:avLst/>
          </a:prstGeom>
          <a:noFill/>
        </p:spPr>
        <p:txBody>
          <a:bodyPr wrap="square" rtlCol="0">
            <a:spAutoFit/>
          </a:bodyPr>
          <a:lstStyle/>
          <a:p>
            <a:r>
              <a:rPr lang="en-US" sz="1400" dirty="0"/>
              <a:t>     </a:t>
            </a:r>
            <a:r>
              <a:rPr lang="en-US" sz="1400" b="1" dirty="0">
                <a:latin typeface="Times New Roman" panose="02020603050405020304" pitchFamily="18" charset="0"/>
                <a:cs typeface="Times New Roman" panose="02020603050405020304" pitchFamily="18" charset="0"/>
              </a:rPr>
              <a:t>Rohith Singh Thakur</a:t>
            </a:r>
            <a:br>
              <a:rPr lang="en-US" sz="1400" b="1"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Built SQL tables and implemented database structure</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Created detailed data dictionary</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Validated data accuracy and logic</a:t>
            </a:r>
          </a:p>
          <a:p>
            <a:endParaRPr lang="en-US" sz="1400" dirty="0"/>
          </a:p>
        </p:txBody>
      </p:sp>
      <p:sp>
        <p:nvSpPr>
          <p:cNvPr id="8" name="TextBox 7">
            <a:extLst>
              <a:ext uri="{FF2B5EF4-FFF2-40B4-BE49-F238E27FC236}">
                <a16:creationId xmlns:a16="http://schemas.microsoft.com/office/drawing/2014/main" id="{A723E2D1-2CF2-7C34-484D-F8B90DE9B746}"/>
              </a:ext>
            </a:extLst>
          </p:cNvPr>
          <p:cNvSpPr txBox="1"/>
          <p:nvPr/>
        </p:nvSpPr>
        <p:spPr>
          <a:xfrm>
            <a:off x="6085275" y="4672581"/>
            <a:ext cx="2860646" cy="1600438"/>
          </a:xfrm>
          <a:prstGeom prst="rect">
            <a:avLst/>
          </a:prstGeom>
          <a:noFill/>
        </p:spPr>
        <p:txBody>
          <a:bodyPr wrap="square" rtlCol="0">
            <a:spAutoFit/>
          </a:bodyPr>
          <a:lstStyle/>
          <a:p>
            <a:r>
              <a:rPr lang="en-US" sz="1400" dirty="0"/>
              <a:t>      </a:t>
            </a:r>
            <a:r>
              <a:rPr lang="en-US" sz="1400" b="1" dirty="0">
                <a:latin typeface="Times New Roman" panose="02020603050405020304" pitchFamily="18" charset="0"/>
                <a:cs typeface="Times New Roman" panose="02020603050405020304" pitchFamily="18" charset="0"/>
              </a:rPr>
              <a:t>Vamshi Kodali</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Designed ERD using Draw.io</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Organized system specs and presentation content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Ensured entity alignment with user needs</a:t>
            </a:r>
          </a:p>
          <a:p>
            <a:endParaRPr lang="en-US" sz="14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77491" y="101600"/>
            <a:ext cx="7429499" cy="1690687"/>
          </a:xfrm>
        </p:spPr>
        <p:txBody>
          <a:bodyPr>
            <a:normAutofit/>
          </a:bodyPr>
          <a:lstStyle/>
          <a:p>
            <a:pPr algn="ctr">
              <a:defRPr sz="3200" b="1">
                <a:solidFill>
                  <a:srgbClr val="003366"/>
                </a:solidFill>
              </a:defRPr>
            </a:pPr>
            <a:r>
              <a:rPr sz="2800" dirty="0">
                <a:latin typeface="Times New Roman" panose="02020603050405020304" pitchFamily="18" charset="0"/>
                <a:cs typeface="Times New Roman" panose="02020603050405020304" pitchFamily="18" charset="0"/>
              </a:rPr>
              <a:t>Query Insights: Delivery Breakdown</a:t>
            </a:r>
          </a:p>
        </p:txBody>
      </p:sp>
      <p:sp>
        <p:nvSpPr>
          <p:cNvPr id="3" name="Content Placeholder 2"/>
          <p:cNvSpPr>
            <a:spLocks noGrp="1"/>
          </p:cNvSpPr>
          <p:nvPr>
            <p:ph idx="1"/>
          </p:nvPr>
        </p:nvSpPr>
        <p:spPr>
          <a:xfrm>
            <a:off x="837009" y="1444334"/>
            <a:ext cx="7429499" cy="4407826"/>
          </a:xfrm>
        </p:spPr>
        <p:txBody>
          <a:bodyPr>
            <a:normAutofit/>
          </a:bodyPr>
          <a:lstStyle/>
          <a:p>
            <a:pPr algn="just">
              <a:defRPr sz="2000">
                <a:solidFill>
                  <a:srgbClr val="212529"/>
                </a:solidFill>
              </a:defRPr>
            </a:pPr>
            <a:r>
              <a:rPr lang="en-US" b="1" dirty="0">
                <a:latin typeface="Times New Roman" panose="02020603050405020304" pitchFamily="18" charset="0"/>
                <a:cs typeface="Times New Roman" panose="02020603050405020304" pitchFamily="18" charset="0"/>
              </a:rPr>
              <a:t>Query 4 - Delivery Status Count Summary</a:t>
            </a:r>
          </a:p>
          <a:p>
            <a:pPr algn="just">
              <a:defRPr sz="2000">
                <a:solidFill>
                  <a:srgbClr val="212529"/>
                </a:solidFill>
              </a:defRPr>
            </a:pPr>
            <a:r>
              <a:rPr lang="en-US" dirty="0">
                <a:latin typeface="Times New Roman" panose="02020603050405020304" pitchFamily="18" charset="0"/>
                <a:cs typeface="Times New Roman" panose="02020603050405020304" pitchFamily="18" charset="0"/>
              </a:rPr>
              <a:t>This groups packages by delivery status and counts how many packages are in each of the statuses.</a:t>
            </a:r>
          </a:p>
          <a:p>
            <a:pPr algn="just">
              <a:defRPr sz="2000">
                <a:solidFill>
                  <a:srgbClr val="212529"/>
                </a:solidFill>
              </a:defRPr>
            </a:pPr>
            <a:r>
              <a:rPr lang="en-US" dirty="0">
                <a:latin typeface="Times New Roman" panose="02020603050405020304" pitchFamily="18" charset="0"/>
                <a:cs typeface="Times New Roman" panose="02020603050405020304" pitchFamily="18" charset="0"/>
              </a:rPr>
              <a:t>It is used to create an overview of package status for Executive dashboards, etc.</a:t>
            </a:r>
            <a:endParaRPr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3B39B60-18A5-12A9-ABDA-14008076159E}"/>
              </a:ext>
            </a:extLst>
          </p:cNvPr>
          <p:cNvPicPr>
            <a:picLocks noChangeAspect="1"/>
          </p:cNvPicPr>
          <p:nvPr/>
        </p:nvPicPr>
        <p:blipFill>
          <a:blip r:embed="rId2" cstate="print">
            <a:extLst>
              <a:ext uri="{28A0092B-C50C-407E-A947-70E740481C1C}">
                <a14:useLocalDpi xmlns:a14="http://schemas.microsoft.com/office/drawing/2010/main" val="0"/>
              </a:ext>
            </a:extLst>
          </a:blip>
          <a:srcRect r="14872" b="42707"/>
          <a:stretch/>
        </p:blipFill>
        <p:spPr>
          <a:xfrm>
            <a:off x="1624250" y="3936682"/>
            <a:ext cx="5935980" cy="19154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a:extLst>
            <a:ext uri="{FF2B5EF4-FFF2-40B4-BE49-F238E27FC236}">
              <a16:creationId xmlns:a16="http://schemas.microsoft.com/office/drawing/2014/main" id="{5DAEC470-58D5-A159-2E28-B9CC74136F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AFBFFD-183F-2025-10BB-87BF449D573A}"/>
              </a:ext>
            </a:extLst>
          </p:cNvPr>
          <p:cNvSpPr>
            <a:spLocks noGrp="1"/>
          </p:cNvSpPr>
          <p:nvPr>
            <p:ph type="title"/>
          </p:nvPr>
        </p:nvSpPr>
        <p:spPr>
          <a:xfrm>
            <a:off x="877491" y="182879"/>
            <a:ext cx="7429499" cy="1280161"/>
          </a:xfrm>
        </p:spPr>
        <p:txBody>
          <a:bodyPr>
            <a:normAutofit/>
          </a:bodyPr>
          <a:lstStyle/>
          <a:p>
            <a:pPr algn="ctr">
              <a:defRPr sz="3200" b="1">
                <a:solidFill>
                  <a:srgbClr val="003366"/>
                </a:solidFill>
              </a:defRPr>
            </a:pPr>
            <a:r>
              <a:rPr sz="2800" dirty="0">
                <a:latin typeface="Times New Roman" panose="02020603050405020304" pitchFamily="18" charset="0"/>
                <a:cs typeface="Times New Roman" panose="02020603050405020304" pitchFamily="18" charset="0"/>
              </a:rPr>
              <a:t>Query Insights: Delivery Breakdown</a:t>
            </a:r>
          </a:p>
        </p:txBody>
      </p:sp>
      <p:sp>
        <p:nvSpPr>
          <p:cNvPr id="3" name="Content Placeholder 2">
            <a:extLst>
              <a:ext uri="{FF2B5EF4-FFF2-40B4-BE49-F238E27FC236}">
                <a16:creationId xmlns:a16="http://schemas.microsoft.com/office/drawing/2014/main" id="{3C5A5EF2-5626-33D8-D683-50289A435772}"/>
              </a:ext>
            </a:extLst>
          </p:cNvPr>
          <p:cNvSpPr>
            <a:spLocks noGrp="1"/>
          </p:cNvSpPr>
          <p:nvPr>
            <p:ph idx="1"/>
          </p:nvPr>
        </p:nvSpPr>
        <p:spPr>
          <a:xfrm>
            <a:off x="837009" y="1544320"/>
            <a:ext cx="7429499" cy="2357120"/>
          </a:xfrm>
        </p:spPr>
        <p:txBody>
          <a:bodyPr>
            <a:normAutofit fontScale="92500" lnSpcReduction="10000"/>
          </a:bodyPr>
          <a:lstStyle/>
          <a:p>
            <a:pPr algn="just">
              <a:defRPr sz="2000">
                <a:solidFill>
                  <a:srgbClr val="212529"/>
                </a:solidFill>
              </a:defRPr>
            </a:pPr>
            <a:r>
              <a:rPr lang="en-US" b="1" dirty="0">
                <a:latin typeface="Times New Roman" panose="02020603050405020304" pitchFamily="18" charset="0"/>
                <a:cs typeface="Times New Roman" panose="02020603050405020304" pitchFamily="18" charset="0"/>
              </a:rPr>
              <a:t>Query 5 - Delivered Package Details for Each Package on </a:t>
            </a:r>
            <a:r>
              <a:rPr lang="en-US" b="1" dirty="0" err="1">
                <a:latin typeface="Times New Roman" panose="02020603050405020304" pitchFamily="18" charset="0"/>
                <a:cs typeface="Times New Roman" panose="02020603050405020304" pitchFamily="18" charset="0"/>
              </a:rPr>
              <a:t>SCDelivery</a:t>
            </a:r>
            <a:r>
              <a:rPr lang="en-US" b="1" dirty="0">
                <a:latin typeface="Times New Roman" panose="02020603050405020304" pitchFamily="18" charset="0"/>
                <a:cs typeface="Times New Roman" panose="02020603050405020304" pitchFamily="18" charset="0"/>
              </a:rPr>
              <a:t> Date</a:t>
            </a:r>
          </a:p>
          <a:p>
            <a:pPr algn="just">
              <a:defRPr sz="2000">
                <a:solidFill>
                  <a:srgbClr val="212529"/>
                </a:solidFill>
              </a:defRPr>
            </a:pPr>
            <a:r>
              <a:rPr lang="en-US" dirty="0">
                <a:latin typeface="Times New Roman" panose="02020603050405020304" pitchFamily="18" charset="0"/>
                <a:cs typeface="Times New Roman" panose="02020603050405020304" pitchFamily="18" charset="0"/>
              </a:rPr>
              <a:t>This retrieves tracking numbers, delivery descriptions and location of packages with the delivery status for example “Returned to Sender “.</a:t>
            </a:r>
          </a:p>
          <a:p>
            <a:pPr algn="just">
              <a:defRPr sz="2000">
                <a:solidFill>
                  <a:srgbClr val="212529"/>
                </a:solidFill>
              </a:defRPr>
            </a:pPr>
            <a:r>
              <a:rPr lang="en-US" dirty="0">
                <a:latin typeface="Times New Roman" panose="02020603050405020304" pitchFamily="18" charset="0"/>
                <a:cs typeface="Times New Roman" panose="02020603050405020304" pitchFamily="18" charset="0"/>
              </a:rPr>
              <a:t>This query provides a log of successful deliveries or the status of it associated to this specific date.</a:t>
            </a:r>
            <a:endParaRPr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2867A8B-D477-E33C-A7BF-20E5EF7FD3FE}"/>
              </a:ext>
            </a:extLst>
          </p:cNvPr>
          <p:cNvPicPr>
            <a:picLocks noChangeAspect="1"/>
          </p:cNvPicPr>
          <p:nvPr/>
        </p:nvPicPr>
        <p:blipFill>
          <a:blip r:embed="rId3" cstate="print">
            <a:extLst>
              <a:ext uri="{28A0092B-C50C-407E-A947-70E740481C1C}">
                <a14:useLocalDpi xmlns:a14="http://schemas.microsoft.com/office/drawing/2010/main" val="0"/>
              </a:ext>
            </a:extLst>
          </a:blip>
          <a:srcRect r="15000" b="44074"/>
          <a:stretch/>
        </p:blipFill>
        <p:spPr>
          <a:xfrm>
            <a:off x="1902380" y="4251642"/>
            <a:ext cx="5379720" cy="1869758"/>
          </a:xfrm>
          <a:prstGeom prst="rect">
            <a:avLst/>
          </a:prstGeom>
        </p:spPr>
      </p:pic>
    </p:spTree>
    <p:extLst>
      <p:ext uri="{BB962C8B-B14F-4D97-AF65-F5344CB8AC3E}">
        <p14:creationId xmlns:p14="http://schemas.microsoft.com/office/powerpoint/2010/main" val="1867573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6060" y="412955"/>
            <a:ext cx="7429499" cy="1543665"/>
          </a:xfrm>
        </p:spPr>
        <p:txBody>
          <a:bodyPr/>
          <a:lstStyle/>
          <a:p>
            <a:pPr algn="ctr">
              <a:defRPr sz="3200" b="1">
                <a:solidFill>
                  <a:srgbClr val="003366"/>
                </a:solidFill>
              </a:defRPr>
            </a:pPr>
            <a:r>
              <a:rPr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856060" y="1956620"/>
            <a:ext cx="7429499" cy="3411793"/>
          </a:xfrm>
        </p:spPr>
        <p:txBody>
          <a:bodyPr>
            <a:normAutofit fontScale="77500" lnSpcReduction="20000"/>
          </a:bodyPr>
          <a:lstStyle/>
          <a:p>
            <a:pPr algn="just"/>
            <a:r>
              <a:rPr lang="en-US" dirty="0">
                <a:solidFill>
                  <a:schemeClr val="bg1"/>
                </a:solidFill>
                <a:effectLst/>
                <a:latin typeface="Times New Roman" panose="02020603050405020304" pitchFamily="18" charset="0"/>
                <a:cs typeface="Times New Roman" panose="02020603050405020304" pitchFamily="18" charset="0"/>
              </a:rPr>
              <a:t>This postal delivery tracking system is successful with package deliveries due to well organized storage and explicit outlining of customer information, shift e.g. delivery, delivery attempts/closure and customer feedback allow for delivered accountability by administrators. </a:t>
            </a:r>
          </a:p>
          <a:p>
            <a:pPr algn="just"/>
            <a:r>
              <a:rPr lang="en-US" dirty="0">
                <a:solidFill>
                  <a:schemeClr val="bg1"/>
                </a:solidFill>
                <a:effectLst/>
                <a:latin typeface="Times New Roman" panose="02020603050405020304" pitchFamily="18" charset="0"/>
                <a:cs typeface="Times New Roman" panose="02020603050405020304" pitchFamily="18" charset="0"/>
              </a:rPr>
              <a:t>It provides the administrators with tracking ability- visibility of status delivery/ ledger costs- communicates to the customer through notifications of deliveries and proof of ticket delivery, all this resulted in desired service experience organization and reliability levels.</a:t>
            </a:r>
            <a:br>
              <a:rPr lang="en-US" dirty="0">
                <a:solidFill>
                  <a:schemeClr val="bg1"/>
                </a:solidFill>
                <a:effectLst/>
              </a:rPr>
            </a:br>
            <a:endParaRPr lang="en-US" dirty="0">
              <a:solidFill>
                <a:schemeClr val="bg1"/>
              </a:solidFill>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a:extLst>
            <a:ext uri="{FF2B5EF4-FFF2-40B4-BE49-F238E27FC236}">
              <a16:creationId xmlns:a16="http://schemas.microsoft.com/office/drawing/2014/main" id="{C41096D4-E075-24D7-7508-1DA9C291F2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C8CCA1-7845-8CBC-C429-C5345A65DA1A}"/>
              </a:ext>
            </a:extLst>
          </p:cNvPr>
          <p:cNvSpPr>
            <a:spLocks noGrp="1"/>
          </p:cNvSpPr>
          <p:nvPr>
            <p:ph type="title"/>
          </p:nvPr>
        </p:nvSpPr>
        <p:spPr>
          <a:xfrm>
            <a:off x="856060" y="412955"/>
            <a:ext cx="7429499" cy="1543665"/>
          </a:xfrm>
        </p:spPr>
        <p:txBody>
          <a:bodyPr/>
          <a:lstStyle/>
          <a:p>
            <a:pPr algn="ctr">
              <a:defRPr sz="3200" b="1">
                <a:solidFill>
                  <a:srgbClr val="003366"/>
                </a:solidFill>
              </a:defRPr>
            </a:pPr>
            <a:r>
              <a:rPr lang="en-US" dirty="0">
                <a:latin typeface="Times New Roman" panose="02020603050405020304" pitchFamily="18" charset="0"/>
                <a:cs typeface="Times New Roman" panose="02020603050405020304" pitchFamily="18" charset="0"/>
              </a:rPr>
              <a:t>FUTURE SCOPE</a:t>
            </a:r>
            <a:endParaRPr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C68904-25FA-B468-74B0-D56ABEA2E78B}"/>
              </a:ext>
            </a:extLst>
          </p:cNvPr>
          <p:cNvSpPr>
            <a:spLocks noGrp="1"/>
          </p:cNvSpPr>
          <p:nvPr>
            <p:ph idx="1"/>
          </p:nvPr>
        </p:nvSpPr>
        <p:spPr>
          <a:xfrm>
            <a:off x="856060" y="1956620"/>
            <a:ext cx="7429499" cy="4100051"/>
          </a:xfrm>
        </p:spPr>
        <p:txBody>
          <a:bodyPr>
            <a:normAutofit fontScale="77500" lnSpcReduction="20000"/>
          </a:bodyPr>
          <a:lstStyle/>
          <a:p>
            <a:pPr algn="just"/>
            <a:r>
              <a:rPr lang="en-US" dirty="0">
                <a:solidFill>
                  <a:schemeClr val="bg1"/>
                </a:solidFill>
                <a:effectLst/>
                <a:latin typeface="Times New Roman" panose="02020603050405020304" pitchFamily="18" charset="0"/>
                <a:cs typeface="Times New Roman" panose="02020603050405020304" pitchFamily="18" charset="0"/>
              </a:rPr>
              <a:t>Connect with SMS or email services to send delivery notifications directly to customers.</a:t>
            </a:r>
          </a:p>
          <a:p>
            <a:pPr algn="just"/>
            <a:r>
              <a:rPr lang="en-US" dirty="0">
                <a:solidFill>
                  <a:schemeClr val="bg1"/>
                </a:solidFill>
                <a:effectLst/>
                <a:latin typeface="Times New Roman" panose="02020603050405020304" pitchFamily="18" charset="0"/>
                <a:cs typeface="Times New Roman" panose="02020603050405020304" pitchFamily="18" charset="0"/>
              </a:rPr>
              <a:t>Create an easy-to-use web or mobile interface so users can track their packages and leave feedback.</a:t>
            </a:r>
          </a:p>
          <a:p>
            <a:pPr algn="just"/>
            <a:r>
              <a:rPr lang="en-US" dirty="0">
                <a:solidFill>
                  <a:schemeClr val="bg1"/>
                </a:solidFill>
                <a:effectLst/>
                <a:latin typeface="Times New Roman" panose="02020603050405020304" pitchFamily="18" charset="0"/>
                <a:cs typeface="Times New Roman" panose="02020603050405020304" pitchFamily="18" charset="0"/>
              </a:rPr>
              <a:t>Add role-based logged in access for administrators and delivery staff.</a:t>
            </a:r>
          </a:p>
          <a:p>
            <a:pPr algn="just"/>
            <a:r>
              <a:rPr lang="en-US" dirty="0">
                <a:solidFill>
                  <a:schemeClr val="bg1"/>
                </a:solidFill>
                <a:effectLst/>
                <a:latin typeface="Times New Roman" panose="02020603050405020304" pitchFamily="18" charset="0"/>
                <a:cs typeface="Times New Roman" panose="02020603050405020304" pitchFamily="18" charset="0"/>
              </a:rPr>
              <a:t>Include mapping features so delivery routes can be displayed visually for better coordination.</a:t>
            </a:r>
          </a:p>
          <a:p>
            <a:pPr algn="just"/>
            <a:r>
              <a:rPr lang="en-US" dirty="0">
                <a:solidFill>
                  <a:schemeClr val="bg1"/>
                </a:solidFill>
                <a:effectLst/>
                <a:latin typeface="Times New Roman" panose="02020603050405020304" pitchFamily="18" charset="0"/>
                <a:cs typeface="Times New Roman" panose="02020603050405020304" pitchFamily="18" charset="0"/>
              </a:rPr>
              <a:t>Generate a QR code for each package, enabling delivery checks and scans.</a:t>
            </a:r>
          </a:p>
          <a:p>
            <a:pPr algn="just"/>
            <a:r>
              <a:rPr lang="en-US" dirty="0">
                <a:solidFill>
                  <a:schemeClr val="bg1"/>
                </a:solidFill>
                <a:effectLst/>
                <a:latin typeface="Times New Roman" panose="02020603050405020304" pitchFamily="18" charset="0"/>
                <a:cs typeface="Times New Roman" panose="02020603050405020304" pitchFamily="18" charset="0"/>
              </a:rPr>
              <a:t>Expand feedback functionality to include issue reporting and resolution tracking.</a:t>
            </a:r>
          </a:p>
        </p:txBody>
      </p:sp>
    </p:spTree>
    <p:extLst>
      <p:ext uri="{BB962C8B-B14F-4D97-AF65-F5344CB8AC3E}">
        <p14:creationId xmlns:p14="http://schemas.microsoft.com/office/powerpoint/2010/main" val="346072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a:extLst>
            <a:ext uri="{FF2B5EF4-FFF2-40B4-BE49-F238E27FC236}">
              <a16:creationId xmlns:a16="http://schemas.microsoft.com/office/drawing/2014/main" id="{C41360B1-EA26-DCA8-EC30-777F13F8557B}"/>
            </a:ext>
          </a:extLst>
        </p:cNvPr>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9144002"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en-US"/>
            </a:p>
          </p:txBody>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en-US"/>
            </a:p>
          </p:txBody>
        </p:sp>
      </p:grpSp>
      <p:grpSp>
        <p:nvGrpSpPr>
          <p:cNvPr id="65" name="Group 6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66" name="Rectangle 65">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69"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36749" y="2235200"/>
            <a:ext cx="5270501"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4422" y="2900097"/>
            <a:ext cx="8236545" cy="1211524"/>
            <a:chOff x="605895" y="2900097"/>
            <a:chExt cx="10982062" cy="1211524"/>
          </a:xfrm>
          <a:effectLst/>
        </p:grpSpPr>
        <p:sp>
          <p:nvSpPr>
            <p:cNvPr id="72"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3"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4"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5"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6"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7"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8"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79"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0"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1"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2"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3"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4"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5"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6"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7"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8"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89"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0"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91"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sp>
        <p:nvSpPr>
          <p:cNvPr id="2" name="Title 1">
            <a:extLst>
              <a:ext uri="{FF2B5EF4-FFF2-40B4-BE49-F238E27FC236}">
                <a16:creationId xmlns:a16="http://schemas.microsoft.com/office/drawing/2014/main" id="{66FF92D5-D603-90F0-BDBC-E7196C9E0284}"/>
              </a:ext>
            </a:extLst>
          </p:cNvPr>
          <p:cNvSpPr>
            <a:spLocks noGrp="1"/>
          </p:cNvSpPr>
          <p:nvPr>
            <p:ph type="title"/>
          </p:nvPr>
        </p:nvSpPr>
        <p:spPr>
          <a:xfrm>
            <a:off x="2000250" y="2328334"/>
            <a:ext cx="5143500" cy="1367896"/>
          </a:xfrm>
        </p:spPr>
        <p:txBody>
          <a:bodyPr vert="horz" lIns="91440" tIns="45720" rIns="91440" bIns="45720" rtlCol="0" anchor="b">
            <a:normAutofit/>
          </a:bodyPr>
          <a:lstStyle/>
          <a:p>
            <a:pPr algn="ctr">
              <a:defRPr sz="3200" b="1">
                <a:solidFill>
                  <a:srgbClr val="003366"/>
                </a:solidFill>
              </a:defRPr>
            </a:pPr>
            <a:r>
              <a:rPr lang="en-US" sz="4800">
                <a:solidFill>
                  <a:srgbClr val="FFFFFF"/>
                </a:solidFill>
              </a:rPr>
              <a:t>THANK YOU</a:t>
            </a:r>
          </a:p>
        </p:txBody>
      </p:sp>
    </p:spTree>
    <p:extLst>
      <p:ext uri="{BB962C8B-B14F-4D97-AF65-F5344CB8AC3E}">
        <p14:creationId xmlns:p14="http://schemas.microsoft.com/office/powerpoint/2010/main" val="196193134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6058" y="648930"/>
            <a:ext cx="7429500" cy="894736"/>
          </a:xfrm>
        </p:spPr>
        <p:txBody>
          <a:bodyPr>
            <a:normAutofit/>
          </a:bodyPr>
          <a:lstStyle/>
          <a:p>
            <a:pPr algn="ctr">
              <a:defRPr sz="3200" b="1">
                <a:solidFill>
                  <a:srgbClr val="003366"/>
                </a:solidFill>
              </a:defRPr>
            </a:pPr>
            <a:r>
              <a:rPr lang="en-US" sz="3500" dirty="0">
                <a:latin typeface="Times New Roman" panose="02020603050405020304" pitchFamily="18" charset="0"/>
                <a:cs typeface="Times New Roman" panose="02020603050405020304" pitchFamily="18" charset="0"/>
              </a:rPr>
              <a:t>Objective &amp; Scope</a:t>
            </a:r>
          </a:p>
        </p:txBody>
      </p:sp>
      <p:sp>
        <p:nvSpPr>
          <p:cNvPr id="3" name="Content Placeholder 2"/>
          <p:cNvSpPr>
            <a:spLocks noGrp="1"/>
          </p:cNvSpPr>
          <p:nvPr>
            <p:ph idx="1"/>
          </p:nvPr>
        </p:nvSpPr>
        <p:spPr>
          <a:xfrm>
            <a:off x="904875" y="1608668"/>
            <a:ext cx="7380683" cy="4182534"/>
          </a:xfrm>
        </p:spPr>
        <p:txBody>
          <a:bodyPr anchor="t">
            <a:normAutofit lnSpcReduction="10000"/>
          </a:bodyPr>
          <a:lstStyle/>
          <a:p>
            <a:pPr marL="0" indent="0">
              <a:lnSpc>
                <a:spcPct val="110000"/>
              </a:lnSpc>
              <a:buNone/>
            </a:pPr>
            <a:r>
              <a:rPr lang="en-US" sz="1700" b="1" dirty="0">
                <a:latin typeface="Times New Roman" panose="02020603050405020304" pitchFamily="18" charset="0"/>
                <a:cs typeface="Times New Roman" panose="02020603050405020304" pitchFamily="18" charset="0"/>
              </a:rPr>
              <a:t>Objective:</a:t>
            </a:r>
            <a:br>
              <a:rPr lang="en-US" sz="1700" dirty="0">
                <a:latin typeface="Times New Roman" panose="02020603050405020304" pitchFamily="18" charset="0"/>
                <a:cs typeface="Times New Roman" panose="02020603050405020304" pitchFamily="18" charset="0"/>
              </a:rPr>
            </a:br>
            <a:r>
              <a:rPr lang="en-US" sz="1700" dirty="0">
                <a:latin typeface="Times New Roman" panose="02020603050405020304" pitchFamily="18" charset="0"/>
                <a:cs typeface="Times New Roman" panose="02020603050405020304" pitchFamily="18" charset="0"/>
              </a:rPr>
              <a:t>To develop a organized and efficient postal delivery system that allows shipment tracking, accounts for delivery attempts, and stores customer input. The system's focus is to increase delivery transparency, notification management, and proof of delivery to enhance customer satisfaction.</a:t>
            </a:r>
          </a:p>
          <a:p>
            <a:pPr marL="0" indent="0" algn="just">
              <a:lnSpc>
                <a:spcPct val="110000"/>
              </a:lnSpc>
              <a:buNone/>
            </a:pPr>
            <a:r>
              <a:rPr lang="en-US" sz="1700" b="1" dirty="0">
                <a:latin typeface="Times New Roman" panose="02020603050405020304" pitchFamily="18" charset="0"/>
                <a:cs typeface="Times New Roman" panose="02020603050405020304" pitchFamily="18" charset="0"/>
              </a:rPr>
              <a:t>Scope:</a:t>
            </a:r>
          </a:p>
          <a:p>
            <a:pPr algn="just">
              <a:lnSpc>
                <a:spcPct val="110000"/>
              </a:lnSpc>
            </a:pPr>
            <a:r>
              <a:rPr lang="en-US" sz="1700" dirty="0">
                <a:latin typeface="Times New Roman" panose="02020603050405020304" pitchFamily="18" charset="0"/>
                <a:cs typeface="Times New Roman" panose="02020603050405020304" pitchFamily="18" charset="0"/>
              </a:rPr>
              <a:t>Tracks package delivery status including pending, in transit, failed, and delivered.</a:t>
            </a:r>
          </a:p>
          <a:p>
            <a:pPr algn="just">
              <a:lnSpc>
                <a:spcPct val="110000"/>
              </a:lnSpc>
            </a:pPr>
            <a:r>
              <a:rPr lang="en-US" sz="1700" dirty="0">
                <a:latin typeface="Times New Roman" panose="02020603050405020304" pitchFamily="18" charset="0"/>
                <a:cs typeface="Times New Roman" panose="02020603050405020304" pitchFamily="18" charset="0"/>
              </a:rPr>
              <a:t>Records all delivery attempts with date, time, and reason for success or failure.</a:t>
            </a:r>
          </a:p>
          <a:p>
            <a:pPr algn="just">
              <a:lnSpc>
                <a:spcPct val="110000"/>
              </a:lnSpc>
            </a:pPr>
            <a:r>
              <a:rPr lang="en-US" sz="1700" dirty="0">
                <a:latin typeface="Times New Roman" panose="02020603050405020304" pitchFamily="18" charset="0"/>
                <a:cs typeface="Times New Roman" panose="02020603050405020304" pitchFamily="18" charset="0"/>
              </a:rPr>
              <a:t>Documents secured proof of delivery using signatures or images. Gathers customer ratings and commentary for service measurement.</a:t>
            </a:r>
          </a:p>
          <a:p>
            <a:pPr algn="just">
              <a:lnSpc>
                <a:spcPct val="110000"/>
              </a:lnSpc>
            </a:pPr>
            <a:r>
              <a:rPr lang="en-US" sz="1700" dirty="0">
                <a:latin typeface="Times New Roman" panose="02020603050405020304" pitchFamily="18" charset="0"/>
                <a:cs typeface="Times New Roman" panose="02020603050405020304" pitchFamily="18" charset="0"/>
              </a:rPr>
              <a:t>Determines chargeable shipping cost from varied costs including base cost, weight, and distance.</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D7E3E-CBD1-6D02-BC69-BDF5B8244E1A}"/>
              </a:ext>
            </a:extLst>
          </p:cNvPr>
          <p:cNvSpPr>
            <a:spLocks noGrp="1"/>
          </p:cNvSpPr>
          <p:nvPr>
            <p:ph type="title"/>
          </p:nvPr>
        </p:nvSpPr>
        <p:spPr>
          <a:xfrm>
            <a:off x="856058" y="516468"/>
            <a:ext cx="7429500" cy="1348846"/>
          </a:xfrm>
        </p:spPr>
        <p:txBody>
          <a:bodyPr>
            <a:normAutofit/>
          </a:bodyPr>
          <a:lstStyle/>
          <a:p>
            <a:pPr algn="ctr"/>
            <a:r>
              <a:rPr lang="en-US" sz="3200" b="1">
                <a:solidFill>
                  <a:schemeClr val="tx2"/>
                </a:solidFill>
                <a:latin typeface="Times New Roman" panose="02020603050405020304" pitchFamily="18" charset="0"/>
                <a:cs typeface="Times New Roman" panose="02020603050405020304" pitchFamily="18" charset="0"/>
              </a:rPr>
              <a:t>User Requirements</a:t>
            </a:r>
            <a:endParaRPr lang="en-US" sz="3200" b="1"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056F21-6D5A-4E30-E16C-4C95ADEEC313}"/>
              </a:ext>
            </a:extLst>
          </p:cNvPr>
          <p:cNvSpPr>
            <a:spLocks noGrp="1"/>
          </p:cNvSpPr>
          <p:nvPr>
            <p:ph idx="1"/>
          </p:nvPr>
        </p:nvSpPr>
        <p:spPr>
          <a:xfrm>
            <a:off x="904875" y="1865314"/>
            <a:ext cx="7380683" cy="3925887"/>
          </a:xfrm>
        </p:spPr>
        <p:txBody>
          <a:bodyPr anchor="t">
            <a:normAutofit fontScale="77500" lnSpcReduction="20000"/>
          </a:bodyPr>
          <a:lstStyle/>
          <a:p>
            <a:pPr algn="just"/>
            <a:r>
              <a:rPr lang="en-US" dirty="0">
                <a:latin typeface="Times New Roman" panose="02020603050405020304" pitchFamily="18" charset="0"/>
                <a:cs typeface="Times New Roman" panose="02020603050405020304" pitchFamily="18" charset="0"/>
              </a:rPr>
              <a:t>The system will record and display delivery status updates such as “Out for Delivery,” “Delivered,” or “Delayed” based on entries in the database.</a:t>
            </a:r>
          </a:p>
          <a:p>
            <a:pPr algn="just"/>
            <a:r>
              <a:rPr lang="en-US" dirty="0">
                <a:latin typeface="Times New Roman" panose="02020603050405020304" pitchFamily="18" charset="0"/>
                <a:cs typeface="Times New Roman" panose="02020603050405020304" pitchFamily="18" charset="0"/>
              </a:rPr>
              <a:t>Shipment statuses and their last updated times can be retrieved through SQL queries by system administrators</a:t>
            </a:r>
          </a:p>
          <a:p>
            <a:pPr algn="just"/>
            <a:r>
              <a:rPr lang="en-US" dirty="0">
                <a:latin typeface="Times New Roman" panose="02020603050405020304" pitchFamily="18" charset="0"/>
                <a:cs typeface="Times New Roman" panose="02020603050405020304" pitchFamily="18" charset="0"/>
              </a:rPr>
              <a:t>The system must securely store proof of delivery (with a digital signatory or a photo of the delivery along with a timestamp).</a:t>
            </a:r>
          </a:p>
          <a:p>
            <a:pPr algn="just"/>
            <a:r>
              <a:rPr lang="en-US" dirty="0">
                <a:latin typeface="Times New Roman" panose="02020603050405020304" pitchFamily="18" charset="0"/>
                <a:cs typeface="Times New Roman" panose="02020603050405020304" pitchFamily="18" charset="0"/>
              </a:rPr>
              <a:t>The customer should be able to leave feedback regarding the entire delivery experience (e.g., a rating &amp; optional comments).</a:t>
            </a:r>
          </a:p>
          <a:p>
            <a:pPr algn="just"/>
            <a:r>
              <a:rPr lang="en-US" dirty="0">
                <a:latin typeface="Times New Roman" panose="02020603050405020304" pitchFamily="18" charset="0"/>
                <a:cs typeface="Times New Roman" panose="02020603050405020304" pitchFamily="18" charset="0"/>
              </a:rPr>
              <a:t>The system must calculate and display the total shipping fee for each delivery, adding together the different cost factors involved</a:t>
            </a:r>
            <a:r>
              <a:rPr lang="en-US" dirty="0"/>
              <a:t>.</a:t>
            </a:r>
          </a:p>
        </p:txBody>
      </p:sp>
    </p:spTree>
    <p:extLst>
      <p:ext uri="{BB962C8B-B14F-4D97-AF65-F5344CB8AC3E}">
        <p14:creationId xmlns:p14="http://schemas.microsoft.com/office/powerpoint/2010/main" val="321631053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5156-269E-82FA-6162-BCAD08AAB08E}"/>
              </a:ext>
            </a:extLst>
          </p:cNvPr>
          <p:cNvSpPr>
            <a:spLocks noGrp="1"/>
          </p:cNvSpPr>
          <p:nvPr>
            <p:ph type="title"/>
          </p:nvPr>
        </p:nvSpPr>
        <p:spPr>
          <a:xfrm>
            <a:off x="856058" y="532435"/>
            <a:ext cx="7429500" cy="1076446"/>
          </a:xfrm>
        </p:spPr>
        <p:txBody>
          <a:bodyPr>
            <a:normAutofit fontScale="90000"/>
          </a:bodyPr>
          <a:lstStyle/>
          <a:p>
            <a:pPr algn="ctr"/>
            <a:r>
              <a:rPr lang="en-US" sz="3100" b="1" i="0">
                <a:solidFill>
                  <a:schemeClr val="tx2"/>
                </a:solidFill>
                <a:effectLst/>
                <a:latin typeface="Times New Roman" panose="02020603050405020304" pitchFamily="18" charset="0"/>
                <a:cs typeface="Times New Roman" panose="02020603050405020304" pitchFamily="18" charset="0"/>
              </a:rPr>
              <a:t>Business Rules &amp; System Functionality</a:t>
            </a:r>
            <a:br>
              <a:rPr lang="en-US" sz="1600" b="1" i="0">
                <a:solidFill>
                  <a:srgbClr val="F8FAFF"/>
                </a:solidFill>
                <a:effectLst/>
                <a:latin typeface="DeepSeek-CJK-patch"/>
              </a:rPr>
            </a:br>
            <a:endParaRPr lang="en-US" sz="3500" dirty="0"/>
          </a:p>
        </p:txBody>
      </p:sp>
      <p:graphicFrame>
        <p:nvGraphicFramePr>
          <p:cNvPr id="11" name="Content Placeholder 2">
            <a:extLst>
              <a:ext uri="{FF2B5EF4-FFF2-40B4-BE49-F238E27FC236}">
                <a16:creationId xmlns:a16="http://schemas.microsoft.com/office/drawing/2014/main" id="{DE49CEF6-0D03-625C-C0D7-C1EDF34ECF52}"/>
              </a:ext>
            </a:extLst>
          </p:cNvPr>
          <p:cNvGraphicFramePr>
            <a:graphicFrameLocks noGrp="1"/>
          </p:cNvGraphicFramePr>
          <p:nvPr>
            <p:ph idx="1"/>
          </p:nvPr>
        </p:nvGraphicFramePr>
        <p:xfrm>
          <a:off x="987026" y="1430867"/>
          <a:ext cx="7380683" cy="4772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103520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71073" y="-274320"/>
            <a:ext cx="7429499" cy="1358036"/>
          </a:xfrm>
        </p:spPr>
        <p:txBody>
          <a:bodyPr>
            <a:normAutofit/>
          </a:bodyPr>
          <a:lstStyle/>
          <a:p>
            <a:pPr algn="ctr">
              <a:defRPr sz="3200" b="1">
                <a:solidFill>
                  <a:srgbClr val="003366"/>
                </a:solidFill>
              </a:defRPr>
            </a:pPr>
            <a:r>
              <a:rPr sz="2800" dirty="0">
                <a:latin typeface="Times New Roman" panose="02020603050405020304" pitchFamily="18" charset="0"/>
                <a:cs typeface="Times New Roman" panose="02020603050405020304" pitchFamily="18" charset="0"/>
              </a:rPr>
              <a:t>Entity Relationship Design (ERD)</a:t>
            </a:r>
          </a:p>
        </p:txBody>
      </p:sp>
      <p:sp>
        <p:nvSpPr>
          <p:cNvPr id="3" name="Content Placeholder 2"/>
          <p:cNvSpPr>
            <a:spLocks noGrp="1"/>
          </p:cNvSpPr>
          <p:nvPr>
            <p:ph idx="1"/>
          </p:nvPr>
        </p:nvSpPr>
        <p:spPr>
          <a:xfrm>
            <a:off x="856057" y="637165"/>
            <a:ext cx="7429499" cy="3541714"/>
          </a:xfrm>
        </p:spPr>
        <p:txBody>
          <a:bodyPr>
            <a:normAutofit/>
          </a:bodyPr>
          <a:lstStyle/>
          <a:p>
            <a:pPr>
              <a:defRPr sz="2000">
                <a:solidFill>
                  <a:srgbClr val="212529"/>
                </a:solidFill>
              </a:defRPr>
            </a:pPr>
            <a:r>
              <a:rPr lang="en-US" sz="1600" dirty="0">
                <a:latin typeface="Times New Roman" panose="02020603050405020304" pitchFamily="18" charset="0"/>
                <a:cs typeface="Times New Roman" panose="02020603050405020304" pitchFamily="18" charset="0"/>
              </a:rPr>
              <a:t>ERD shows relationships between key entities: DeliveryCustomers, ShippingPackage, DeliveryDriver, DeliveryRoute, PackageTrackingInfo, DeliveryAttempt, DeliveryProof, ShippingPayment, CustomerNotifications, CustomerFeedback, and PackageDeliveryStatus.</a:t>
            </a:r>
            <a:endParaRPr sz="1600" dirty="0">
              <a:latin typeface="Times New Roman" panose="02020603050405020304" pitchFamily="18" charset="0"/>
              <a:cs typeface="Times New Roman" panose="02020603050405020304" pitchFamily="18" charset="0"/>
            </a:endParaRPr>
          </a:p>
        </p:txBody>
      </p:sp>
      <p:pic>
        <p:nvPicPr>
          <p:cNvPr id="7" name="Picture 6" descr="A diagram of a postal mail tracking system&#10;&#10;AI-generated content may be incorrect.">
            <a:extLst>
              <a:ext uri="{FF2B5EF4-FFF2-40B4-BE49-F238E27FC236}">
                <a16:creationId xmlns:a16="http://schemas.microsoft.com/office/drawing/2014/main" id="{FCD3A5DF-A9D0-2BD6-073B-7415CA5C6E63}"/>
              </a:ext>
            </a:extLst>
          </p:cNvPr>
          <p:cNvPicPr>
            <a:picLocks noChangeAspect="1"/>
          </p:cNvPicPr>
          <p:nvPr/>
        </p:nvPicPr>
        <p:blipFill>
          <a:blip r:embed="rId2"/>
          <a:stretch>
            <a:fillRect/>
          </a:stretch>
        </p:blipFill>
        <p:spPr>
          <a:xfrm>
            <a:off x="319548" y="1837412"/>
            <a:ext cx="8504903" cy="46829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6058" y="98663"/>
            <a:ext cx="7429500" cy="1117073"/>
          </a:xfrm>
        </p:spPr>
        <p:txBody>
          <a:bodyPr>
            <a:normAutofit/>
          </a:bodyPr>
          <a:lstStyle/>
          <a:p>
            <a:pPr algn="l"/>
            <a:r>
              <a:rPr lang="en-US" sz="3500" b="1" i="0" dirty="0">
                <a:solidFill>
                  <a:schemeClr val="tx2"/>
                </a:solidFill>
                <a:effectLst/>
                <a:latin typeface="DeepSeek-CJK-patch"/>
              </a:rPr>
              <a:t>                 </a:t>
            </a:r>
            <a:r>
              <a:rPr lang="en-US" sz="3500" b="1" i="0" dirty="0">
                <a:solidFill>
                  <a:schemeClr val="tx2"/>
                </a:solidFill>
                <a:effectLst/>
                <a:latin typeface="Times New Roman" panose="02020603050405020304" pitchFamily="18" charset="0"/>
                <a:cs typeface="Times New Roman" panose="02020603050405020304" pitchFamily="18" charset="0"/>
              </a:rPr>
              <a:t>Data Dictionary</a:t>
            </a:r>
          </a:p>
        </p:txBody>
      </p:sp>
      <p:pic>
        <p:nvPicPr>
          <p:cNvPr id="5" name="Content Placeholder 4">
            <a:extLst>
              <a:ext uri="{FF2B5EF4-FFF2-40B4-BE49-F238E27FC236}">
                <a16:creationId xmlns:a16="http://schemas.microsoft.com/office/drawing/2014/main" id="{9D62A52C-E6F8-1DE9-108A-5A79709C17A3}"/>
              </a:ext>
            </a:extLst>
          </p:cNvPr>
          <p:cNvPicPr>
            <a:picLocks noGrp="1" noChangeAspect="1"/>
          </p:cNvPicPr>
          <p:nvPr>
            <p:ph idx="1"/>
          </p:nvPr>
        </p:nvPicPr>
        <p:blipFill>
          <a:blip r:embed="rId2"/>
          <a:stretch>
            <a:fillRect/>
          </a:stretch>
        </p:blipFill>
        <p:spPr>
          <a:xfrm>
            <a:off x="281711" y="1392382"/>
            <a:ext cx="8374609" cy="4459778"/>
          </a:xfrm>
        </p:spPr>
      </p:pic>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08760" y="297180"/>
            <a:ext cx="6776799" cy="1234442"/>
          </a:xfrm>
        </p:spPr>
        <p:txBody>
          <a:bodyPr>
            <a:normAutofit/>
          </a:bodyPr>
          <a:lstStyle/>
          <a:p>
            <a:pPr algn="ctr">
              <a:defRPr sz="3200" b="1">
                <a:solidFill>
                  <a:srgbClr val="003366"/>
                </a:solidFill>
              </a:defRPr>
            </a:pPr>
            <a:r>
              <a:rPr lang="en-US" sz="2800" dirty="0">
                <a:latin typeface="Times New Roman" panose="02020603050405020304" pitchFamily="18" charset="0"/>
                <a:cs typeface="Times New Roman" panose="02020603050405020304" pitchFamily="18" charset="0"/>
              </a:rPr>
              <a:t>Query Insights: Failed Deliveries</a:t>
            </a:r>
          </a:p>
        </p:txBody>
      </p:sp>
      <p:sp>
        <p:nvSpPr>
          <p:cNvPr id="3" name="Content Placeholder 2"/>
          <p:cNvSpPr>
            <a:spLocks noGrp="1"/>
          </p:cNvSpPr>
          <p:nvPr>
            <p:ph idx="1"/>
          </p:nvPr>
        </p:nvSpPr>
        <p:spPr>
          <a:xfrm>
            <a:off x="856060" y="1684020"/>
            <a:ext cx="7429499" cy="4107181"/>
          </a:xfrm>
        </p:spPr>
        <p:txBody>
          <a:bodyPr>
            <a:normAutofit/>
          </a:bodyPr>
          <a:lstStyle/>
          <a:p>
            <a:pPr algn="just">
              <a:defRPr sz="2000">
                <a:solidFill>
                  <a:srgbClr val="212529"/>
                </a:solidFill>
              </a:defRPr>
            </a:pPr>
            <a:r>
              <a:rPr lang="en-US" b="1" dirty="0">
                <a:solidFill>
                  <a:schemeClr val="bg1"/>
                </a:solidFill>
                <a:latin typeface="Times New Roman" panose="02020603050405020304" pitchFamily="18" charset="0"/>
                <a:cs typeface="Times New Roman" panose="02020603050405020304" pitchFamily="18" charset="0"/>
              </a:rPr>
              <a:t>Query 1 - Failed Deliveries</a:t>
            </a:r>
          </a:p>
          <a:p>
            <a:pPr algn="just">
              <a:defRPr sz="2000">
                <a:solidFill>
                  <a:srgbClr val="212529"/>
                </a:solidFill>
              </a:defRPr>
            </a:pPr>
            <a:r>
              <a:rPr lang="en-US" dirty="0">
                <a:solidFill>
                  <a:schemeClr val="bg1"/>
                </a:solidFill>
                <a:latin typeface="Times New Roman" panose="02020603050405020304" pitchFamily="18" charset="0"/>
                <a:cs typeface="Times New Roman" panose="02020603050405020304" pitchFamily="18" charset="0"/>
              </a:rPr>
              <a:t>This query returns customer names and tracking numbers for all packages that were marked as “Failed”.</a:t>
            </a:r>
          </a:p>
          <a:p>
            <a:pPr algn="just">
              <a:defRPr sz="2000">
                <a:solidFill>
                  <a:srgbClr val="212529"/>
                </a:solidFill>
              </a:defRPr>
            </a:pPr>
            <a:r>
              <a:rPr lang="en-US" dirty="0">
                <a:solidFill>
                  <a:schemeClr val="bg1"/>
                </a:solidFill>
                <a:latin typeface="Times New Roman" panose="02020603050405020304" pitchFamily="18" charset="0"/>
                <a:cs typeface="Times New Roman" panose="02020603050405020304" pitchFamily="18" charset="0"/>
              </a:rPr>
              <a:t>It is useful to an administrator for identifying and following up on packages that were not successfully delivered to customers.</a:t>
            </a:r>
            <a:endParaRPr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3B320B2-1232-01AA-20FE-0F00B2793B4E}"/>
              </a:ext>
            </a:extLst>
          </p:cNvPr>
          <p:cNvPicPr>
            <a:picLocks noChangeAspect="1"/>
          </p:cNvPicPr>
          <p:nvPr/>
        </p:nvPicPr>
        <p:blipFill>
          <a:blip r:embed="rId2" cstate="print">
            <a:extLst>
              <a:ext uri="{28A0092B-C50C-407E-A947-70E740481C1C}">
                <a14:useLocalDpi xmlns:a14="http://schemas.microsoft.com/office/drawing/2010/main" val="0"/>
              </a:ext>
            </a:extLst>
          </a:blip>
          <a:srcRect r="13718" b="38604"/>
          <a:stretch/>
        </p:blipFill>
        <p:spPr>
          <a:xfrm>
            <a:off x="1652349" y="3992880"/>
            <a:ext cx="5836920" cy="21335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6060" y="220980"/>
            <a:ext cx="7429499" cy="1295400"/>
          </a:xfrm>
        </p:spPr>
        <p:txBody>
          <a:bodyPr>
            <a:normAutofit/>
          </a:bodyPr>
          <a:lstStyle/>
          <a:p>
            <a:pPr algn="ctr">
              <a:defRPr sz="3200" b="1">
                <a:solidFill>
                  <a:srgbClr val="003366"/>
                </a:solidFill>
              </a:defRPr>
            </a:pPr>
            <a:r>
              <a:rPr sz="2800" dirty="0">
                <a:latin typeface="Times New Roman" panose="02020603050405020304" pitchFamily="18" charset="0"/>
                <a:cs typeface="Times New Roman" panose="02020603050405020304" pitchFamily="18" charset="0"/>
              </a:rPr>
              <a:t>Query Insights: Total Shipping Cost</a:t>
            </a:r>
          </a:p>
        </p:txBody>
      </p:sp>
      <p:sp>
        <p:nvSpPr>
          <p:cNvPr id="3" name="Content Placeholder 2"/>
          <p:cNvSpPr>
            <a:spLocks noGrp="1"/>
          </p:cNvSpPr>
          <p:nvPr>
            <p:ph idx="1"/>
          </p:nvPr>
        </p:nvSpPr>
        <p:spPr>
          <a:xfrm>
            <a:off x="856060" y="1356360"/>
            <a:ext cx="7429499" cy="4434841"/>
          </a:xfrm>
        </p:spPr>
        <p:txBody>
          <a:bodyPr/>
          <a:lstStyle/>
          <a:p>
            <a:pPr>
              <a:defRPr sz="2000">
                <a:solidFill>
                  <a:srgbClr val="212529"/>
                </a:solidFill>
              </a:defRPr>
            </a:pPr>
            <a:r>
              <a:rPr lang="en-US" b="1" dirty="0">
                <a:latin typeface="Times New Roman" panose="02020603050405020304" pitchFamily="18" charset="0"/>
                <a:cs typeface="Times New Roman" panose="02020603050405020304" pitchFamily="18" charset="0"/>
              </a:rPr>
              <a:t>Query 2 - Total Shipping Fees by Customer</a:t>
            </a:r>
          </a:p>
          <a:p>
            <a:pPr algn="just">
              <a:defRPr sz="2000">
                <a:solidFill>
                  <a:srgbClr val="212529"/>
                </a:solidFill>
              </a:defRPr>
            </a:pPr>
            <a:r>
              <a:rPr lang="en-US" dirty="0">
                <a:latin typeface="Times New Roman" panose="02020603050405020304" pitchFamily="18" charset="0"/>
                <a:cs typeface="Times New Roman" panose="02020603050405020304" pitchFamily="18" charset="0"/>
              </a:rPr>
              <a:t>This query returns a sum of total shipping fees paid by customer using a SUM() grouping the results by customer name.</a:t>
            </a:r>
          </a:p>
          <a:p>
            <a:pPr algn="just">
              <a:defRPr sz="2000">
                <a:solidFill>
                  <a:srgbClr val="212529"/>
                </a:solidFill>
              </a:defRPr>
            </a:pPr>
            <a:r>
              <a:rPr lang="en-US" dirty="0">
                <a:latin typeface="Times New Roman" panose="02020603050405020304" pitchFamily="18" charset="0"/>
                <a:cs typeface="Times New Roman" panose="02020603050405020304" pitchFamily="18" charset="0"/>
              </a:rPr>
              <a:t>It supports accounting and financial reporting measures as well as understanding customer billing patterns.</a:t>
            </a:r>
          </a:p>
        </p:txBody>
      </p:sp>
      <p:pic>
        <p:nvPicPr>
          <p:cNvPr id="4" name="Picture 3">
            <a:extLst>
              <a:ext uri="{FF2B5EF4-FFF2-40B4-BE49-F238E27FC236}">
                <a16:creationId xmlns:a16="http://schemas.microsoft.com/office/drawing/2014/main" id="{85A42A4B-B1C2-9DB6-6FE2-640DC237C1FC}"/>
              </a:ext>
            </a:extLst>
          </p:cNvPr>
          <p:cNvPicPr>
            <a:picLocks noChangeAspect="1"/>
          </p:cNvPicPr>
          <p:nvPr/>
        </p:nvPicPr>
        <p:blipFill>
          <a:blip r:embed="rId2" cstate="print">
            <a:extLst>
              <a:ext uri="{28A0092B-C50C-407E-A947-70E740481C1C}">
                <a14:useLocalDpi xmlns:a14="http://schemas.microsoft.com/office/drawing/2010/main" val="0"/>
              </a:ext>
            </a:extLst>
          </a:blip>
          <a:srcRect r="14872" b="21738"/>
          <a:stretch/>
        </p:blipFill>
        <p:spPr>
          <a:xfrm>
            <a:off x="1866900" y="3665220"/>
            <a:ext cx="5059680" cy="26165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6060" y="284480"/>
            <a:ext cx="7429499" cy="1285239"/>
          </a:xfrm>
        </p:spPr>
        <p:txBody>
          <a:bodyPr>
            <a:normAutofit/>
          </a:bodyPr>
          <a:lstStyle/>
          <a:p>
            <a:pPr algn="ctr">
              <a:defRPr sz="3200" b="1">
                <a:solidFill>
                  <a:srgbClr val="003366"/>
                </a:solidFill>
              </a:defRPr>
            </a:pPr>
            <a:r>
              <a:rPr sz="2800" dirty="0">
                <a:latin typeface="Times New Roman" panose="02020603050405020304" pitchFamily="18" charset="0"/>
                <a:cs typeface="Times New Roman" panose="02020603050405020304" pitchFamily="18" charset="0"/>
              </a:rPr>
              <a:t>Query Insights: Package Status</a:t>
            </a:r>
          </a:p>
        </p:txBody>
      </p:sp>
      <p:sp>
        <p:nvSpPr>
          <p:cNvPr id="3" name="Content Placeholder 2"/>
          <p:cNvSpPr>
            <a:spLocks noGrp="1"/>
          </p:cNvSpPr>
          <p:nvPr>
            <p:ph idx="1"/>
          </p:nvPr>
        </p:nvSpPr>
        <p:spPr>
          <a:xfrm>
            <a:off x="856060" y="1569719"/>
            <a:ext cx="7429499" cy="4221482"/>
          </a:xfrm>
        </p:spPr>
        <p:txBody>
          <a:bodyPr/>
          <a:lstStyle/>
          <a:p>
            <a:pPr algn="just">
              <a:defRPr sz="2000">
                <a:solidFill>
                  <a:srgbClr val="212529"/>
                </a:solidFill>
              </a:defRPr>
            </a:pPr>
            <a:r>
              <a:rPr lang="en-US" b="1" dirty="0">
                <a:latin typeface="Times New Roman" panose="02020603050405020304" pitchFamily="18" charset="0"/>
                <a:cs typeface="Times New Roman" panose="02020603050405020304" pitchFamily="18" charset="0"/>
              </a:rPr>
              <a:t>Query 3 - Out for Delivery Packages with Drivers and Routes</a:t>
            </a:r>
          </a:p>
          <a:p>
            <a:pPr algn="just">
              <a:defRPr sz="2000">
                <a:solidFill>
                  <a:srgbClr val="212529"/>
                </a:solidFill>
              </a:defRPr>
            </a:pPr>
            <a:r>
              <a:rPr lang="en-US" dirty="0">
                <a:latin typeface="Times New Roman" panose="02020603050405020304" pitchFamily="18" charset="0"/>
                <a:cs typeface="Times New Roman" panose="02020603050405020304" pitchFamily="18" charset="0"/>
              </a:rPr>
              <a:t>This joins customer, driver and route details to show packages that are currently marked as "Out for Delivery".</a:t>
            </a:r>
          </a:p>
          <a:p>
            <a:pPr algn="just">
              <a:defRPr sz="2000">
                <a:solidFill>
                  <a:srgbClr val="212529"/>
                </a:solidFill>
              </a:defRPr>
            </a:pPr>
            <a:r>
              <a:rPr lang="en-US" dirty="0">
                <a:latin typeface="Times New Roman" panose="02020603050405020304" pitchFamily="18" charset="0"/>
                <a:cs typeface="Times New Roman" panose="02020603050405020304" pitchFamily="18" charset="0"/>
              </a:rPr>
              <a:t>This query is useful for dispatch teams monitoring deliveries that are in-progress and who the drivers are assigned to each delivery.</a:t>
            </a:r>
            <a:endParaRPr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6952786-4AAA-33F3-F503-8FBAAE532220}"/>
              </a:ext>
            </a:extLst>
          </p:cNvPr>
          <p:cNvPicPr>
            <a:picLocks noChangeAspect="1"/>
          </p:cNvPicPr>
          <p:nvPr/>
        </p:nvPicPr>
        <p:blipFill>
          <a:blip r:embed="rId2" cstate="print">
            <a:extLst>
              <a:ext uri="{28A0092B-C50C-407E-A947-70E740481C1C}">
                <a14:useLocalDpi xmlns:a14="http://schemas.microsoft.com/office/drawing/2010/main" val="0"/>
              </a:ext>
            </a:extLst>
          </a:blip>
          <a:srcRect r="14744" b="43846"/>
          <a:stretch/>
        </p:blipFill>
        <p:spPr>
          <a:xfrm>
            <a:off x="1648539" y="3913823"/>
            <a:ext cx="5844540" cy="187737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7f4b8a2-ad4f-41b5-9a91-284d2cc38f56}" enabled="1" method="Standard" siteId="{70de1992-07c6-480f-a318-a1afcba03983}" removed="0"/>
</clbl:labelList>
</file>

<file path=docProps/app.xml><?xml version="1.0" encoding="utf-8"?>
<Properties xmlns="http://schemas.openxmlformats.org/officeDocument/2006/extended-properties" xmlns:vt="http://schemas.openxmlformats.org/officeDocument/2006/docPropsVTypes">
  <Template>Circuit</Template>
  <TotalTime>1351</TotalTime>
  <Words>917</Words>
  <Application>Microsoft Office PowerPoint</Application>
  <PresentationFormat>On-screen Show (4:3)</PresentationFormat>
  <Paragraphs>61</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DeepSeek-CJK-patch</vt:lpstr>
      <vt:lpstr>Times New Roman</vt:lpstr>
      <vt:lpstr>Tw Cen MT</vt:lpstr>
      <vt:lpstr>Circuit</vt:lpstr>
      <vt:lpstr>Postal MAIL Tracking &amp; Delivery  System</vt:lpstr>
      <vt:lpstr>Objective &amp; Scope</vt:lpstr>
      <vt:lpstr>User Requirements</vt:lpstr>
      <vt:lpstr>Business Rules &amp; System Functionality </vt:lpstr>
      <vt:lpstr>Entity Relationship Design (ERD)</vt:lpstr>
      <vt:lpstr>                 Data Dictionary</vt:lpstr>
      <vt:lpstr>Query Insights: Failed Deliveries</vt:lpstr>
      <vt:lpstr>Query Insights: Total Shipping Cost</vt:lpstr>
      <vt:lpstr>Query Insights: Package Status</vt:lpstr>
      <vt:lpstr>Query Insights: Delivery Breakdown</vt:lpstr>
      <vt:lpstr>Query Insights: Delivery Breakdown</vt:lpstr>
      <vt:lpstr>Conclusion</vt:lpstr>
      <vt:lpstr>FUTURE SCOPE</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Rohith Thakur</dc:creator>
  <cp:keywords/>
  <dc:description>generated using python-pptx</dc:description>
  <cp:lastModifiedBy>Rohith Thakur</cp:lastModifiedBy>
  <cp:revision>9</cp:revision>
  <dcterms:created xsi:type="dcterms:W3CDTF">2013-01-27T09:14:16Z</dcterms:created>
  <dcterms:modified xsi:type="dcterms:W3CDTF">2025-04-23T21:22:46Z</dcterms:modified>
  <cp:category/>
</cp:coreProperties>
</file>