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B2C5-2766-464A-AB3F-1B04197C2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AFC4A-3770-4881-821D-36716675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925B-C59A-4BB0-9291-36A23649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E3C4-2512-4D23-9564-3234478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2928-14E2-4B1C-B28A-B20C2DB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8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A8EB-C919-48D9-9C42-106B3421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9BD10-2E17-4945-BE16-324E59BD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C530-7B1C-4C7C-A78F-A35AC0F5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E361-2933-44D8-815B-5C67511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619D-1C09-4B38-A537-0968CB8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0366A-5899-4DB5-A915-25275981E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C045A-9610-4DDD-9390-16018AED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10FB-8E7F-4E36-8409-351A968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AF23-5C77-4BCD-A620-11BD9F18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0D0C-504A-48FA-A20C-46C08C91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2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38B1-B7C7-4E2F-BD41-F916042F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B57-507C-41F3-87B3-F18EEFE4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80A9-B958-492B-B17F-CC7B0045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76D1-EC88-43E2-9D2B-5B265B0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EFCD-16D8-467E-BEA8-12129A65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8819-5D14-440E-9CB7-54FF6A22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00B1B-0D1E-4CBB-BBA8-56B6CDE4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9598-714D-4533-9CCE-681633B3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66E2-98D7-4C92-B779-AF1C0ACE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30E6-E84F-4990-BED5-E2B3032F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1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D22F-E545-47EE-88EC-FE34741C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D489-19AA-47B0-8F94-927DA6577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75F54-8B06-4555-AE61-642A1609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EFAC2-1AD6-4C81-BF17-195D18F6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D4B0-D4BD-4552-A21D-3BE4E878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33855-262D-4499-826B-A60043BF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8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0D87-7663-47FA-995E-59301D1E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EE13-CD16-417E-B676-50313FD1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DD952-6F30-46D0-AA35-3F845EC1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8CC51-58EF-4A79-B2C3-B9050D201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257D9-0F04-44CA-B0A6-4CE4FF437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708E7-B450-47DB-AA69-2D163222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537DC-81FD-4907-B4AD-16A1215E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13EE9-C9BB-4508-A909-355CEF24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1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A7B-99AD-4D19-9BFA-E14574BC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04E36-5BAD-404B-B24C-8D247652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EC042-1F82-4826-A051-9584CA2F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64F5E-926F-48F9-95D6-A7980EB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0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19972-7CC7-495C-B0EE-D87E3698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1ED01-A40A-41B0-BF37-95BDCEE6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7012-D9B6-4F54-A9B7-BC8A1C09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3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ECF9-A749-4F3B-B145-F436C0C5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9332-1352-4BE8-A3C3-16B2877F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B013-8E41-4DC9-82F4-30D43C95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B8D1B-A804-4746-93AD-050ADF38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78DB6-1F9A-41C9-8994-279CB599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A145-D625-433A-999E-9F4CBB83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228C-5FF8-4D0B-B213-1EB8D18E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FAF5-9B76-442F-A279-5BC913A0E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D879-D37E-4BBF-80ED-F52C04881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47FB-8A10-4608-B450-D9357600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CF88-079F-43B2-898F-0D2A1CD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9B5B-EA2C-4EAF-ACFE-216CEFBD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8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85756-41EB-4A20-91AD-D487F77B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31EF-8728-4400-95EA-73CF3841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B4BC-0B06-47A7-ADAC-15867D28B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AF3A-D380-4526-B586-C0BFA4E435F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5EFB-2E6A-475B-9447-D8AF7F869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8263-8CBD-4C34-ABF2-D0E46101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F064-64D1-45A1-A217-DFE1F1BA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2515-5B46-4C40-93AD-0558FE67E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Car and Bike Renting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088416-218B-49C7-8678-153647891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EF2E-A95A-491C-BC5C-41A0612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3D15-2BE5-4DE4-A9EC-FCD99E82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1838" cy="48895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idea of the project is quite simple.</a:t>
            </a:r>
          </a:p>
          <a:p>
            <a:r>
              <a:rPr lang="en-IN" dirty="0"/>
              <a:t>It is designed to help manage the car/bike rental business.</a:t>
            </a:r>
          </a:p>
          <a:p>
            <a:r>
              <a:rPr lang="en-IN" dirty="0"/>
              <a:t>The main objective of the project is to produce a web based system that enables its users to rent a car/bike online.</a:t>
            </a:r>
          </a:p>
          <a:p>
            <a:r>
              <a:rPr lang="en-IN" dirty="0"/>
              <a:t>A Car/Bike rental allows to hire a vehicle that can be used for a specific amount of time for a fee during this period whether in a few hours or a few days or maybe a few weeks.</a:t>
            </a:r>
          </a:p>
          <a:p>
            <a:r>
              <a:rPr lang="en-IN" dirty="0"/>
              <a:t>It serves travellers to get around easily on their own. It also helps people who have their vehicles –</a:t>
            </a:r>
            <a:r>
              <a:rPr lang="en-IN" sz="2600" dirty="0"/>
              <a:t> </a:t>
            </a:r>
          </a:p>
          <a:p>
            <a:pPr lvl="1"/>
            <a:r>
              <a:rPr lang="en-IN" sz="2600" dirty="0"/>
              <a:t>Breakdown or damaged</a:t>
            </a:r>
          </a:p>
          <a:p>
            <a:pPr lvl="1"/>
            <a:r>
              <a:rPr lang="en-IN" sz="2600" dirty="0"/>
              <a:t>out of service or out of reach</a:t>
            </a:r>
          </a:p>
          <a:p>
            <a:pPr lvl="1"/>
            <a:r>
              <a:rPr lang="en-IN" sz="2600" dirty="0"/>
              <a:t>currently unavailable</a:t>
            </a:r>
          </a:p>
        </p:txBody>
      </p:sp>
    </p:spTree>
    <p:extLst>
      <p:ext uri="{BB962C8B-B14F-4D97-AF65-F5344CB8AC3E}">
        <p14:creationId xmlns:p14="http://schemas.microsoft.com/office/powerpoint/2010/main" val="31114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BCDF-787A-4E18-83B4-4B41BAF0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96850"/>
            <a:ext cx="2717799" cy="1600200"/>
          </a:xfrm>
        </p:spPr>
        <p:txBody>
          <a:bodyPr>
            <a:normAutofit/>
          </a:bodyPr>
          <a:lstStyle/>
          <a:p>
            <a:r>
              <a:rPr lang="en-IN" sz="6600" dirty="0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C8C66-E823-4D83-A72E-C7D705CF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is a web platform so it can be accessible 24/7.</a:t>
            </a:r>
          </a:p>
          <a:p>
            <a:r>
              <a:rPr lang="en-IN" dirty="0"/>
              <a:t>Provides the fleet of car/bike for the users. Can also add new cars and bikes to the fleet. </a:t>
            </a:r>
          </a:p>
          <a:p>
            <a:r>
              <a:rPr lang="en-IN" dirty="0"/>
              <a:t>The users can choose any car/bike from the fleet.</a:t>
            </a:r>
          </a:p>
          <a:p>
            <a:r>
              <a:rPr lang="en-IN" dirty="0"/>
              <a:t>Managing the bookings of cars and bikes can be done through the system.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EC21AE-65BB-4B29-9B31-374310A0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49462"/>
            <a:ext cx="3932237" cy="3811588"/>
          </a:xfrm>
        </p:spPr>
        <p:txBody>
          <a:bodyPr/>
          <a:lstStyle/>
          <a:p>
            <a:r>
              <a:rPr lang="en-IN" sz="2800" dirty="0"/>
              <a:t>It allows the users to do the following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Find &amp; Request </a:t>
            </a:r>
            <a:endParaRPr lang="en-I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 &amp; Search</a:t>
            </a:r>
            <a:endParaRPr lang="en-I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&amp; Confirm</a:t>
            </a:r>
            <a:endParaRPr lang="en-I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Payment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Cancellation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Rating &amp; Feedback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0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A3F2-AB02-4E6A-BA1A-0456B974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Deliverables </a:t>
            </a:r>
          </a:p>
        </p:txBody>
      </p:sp>
    </p:spTree>
    <p:extLst>
      <p:ext uri="{BB962C8B-B14F-4D97-AF65-F5344CB8AC3E}">
        <p14:creationId xmlns:p14="http://schemas.microsoft.com/office/powerpoint/2010/main" val="83943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 and Bike Renting Application</vt:lpstr>
      <vt:lpstr>Idea</vt:lpstr>
      <vt:lpstr>Scope</vt:lpstr>
      <vt:lpstr>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and Bike Renting Application</dc:title>
  <dc:creator>IMT2016072 Nomula Rohith Yogi</dc:creator>
  <cp:lastModifiedBy>IMT2016072 Nomula Rohith Yogi</cp:lastModifiedBy>
  <cp:revision>7</cp:revision>
  <dcterms:created xsi:type="dcterms:W3CDTF">2018-11-04T18:12:47Z</dcterms:created>
  <dcterms:modified xsi:type="dcterms:W3CDTF">2018-11-04T19:05:46Z</dcterms:modified>
</cp:coreProperties>
</file>