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BA14-C9B8-4A32-845F-B1FCBB86417B}" type="datetimeFigureOut">
              <a:rPr lang="en-US" smtClean="0"/>
              <a:t>03-Apr-21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9A09-6FFF-4B73-9EB9-B546B5C421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sz="2400" dirty="0" smtClean="0"/>
              <a:t>cat /etc/</a:t>
            </a:r>
            <a:r>
              <a:rPr lang="en-US" sz="2400" dirty="0" err="1" smtClean="0"/>
              <a:t>passwd</a:t>
            </a:r>
            <a:endParaRPr lang="en-US" sz="2400" dirty="0" smtClean="0"/>
          </a:p>
          <a:p>
            <a:pPr marL="514350" indent="-514350">
              <a:buAutoNum type="alphaLcParenR"/>
            </a:pPr>
            <a:r>
              <a:rPr lang="en-US" sz="2400" dirty="0" err="1"/>
              <a:t>a</a:t>
            </a:r>
            <a:r>
              <a:rPr lang="en-US" sz="2400" dirty="0" err="1" smtClean="0"/>
              <a:t>wk</a:t>
            </a:r>
            <a:r>
              <a:rPr lang="en-US" sz="2400" dirty="0" smtClean="0"/>
              <a:t> ‘{print $1}’ /etc/</a:t>
            </a:r>
            <a:r>
              <a:rPr lang="en-US" sz="2400" dirty="0" err="1" smtClean="0"/>
              <a:t>passwd</a:t>
            </a:r>
            <a:endParaRPr lang="en-US" sz="2400" dirty="0" smtClean="0"/>
          </a:p>
          <a:p>
            <a:pPr marL="514350" indent="-514350">
              <a:buAutoNum type="alphaLcParenR"/>
            </a:pPr>
            <a:r>
              <a:rPr lang="en-US" sz="2400" dirty="0" err="1"/>
              <a:t>a</a:t>
            </a:r>
            <a:r>
              <a:rPr lang="en-US" sz="2400" dirty="0" err="1" smtClean="0"/>
              <a:t>wk</a:t>
            </a:r>
            <a:r>
              <a:rPr lang="en-US" sz="2400" dirty="0" smtClean="0"/>
              <a:t> –F ’:’ ‘$3&gt;1000 {print $3}’/etc/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29625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a) find  -</a:t>
            </a:r>
            <a:r>
              <a:rPr lang="en-US" dirty="0" err="1" smtClean="0"/>
              <a:t>mtime</a:t>
            </a:r>
            <a:r>
              <a:rPr lang="en-US" dirty="0" smtClean="0"/>
              <a:t> -7=archive</a:t>
            </a:r>
            <a:br>
              <a:rPr lang="en-US" dirty="0" smtClean="0"/>
            </a:br>
            <a:r>
              <a:rPr lang="en-US" dirty="0" smtClean="0"/>
              <a:t>b)</a:t>
            </a:r>
            <a:r>
              <a:rPr lang="en-US" dirty="0" err="1"/>
              <a:t>m</a:t>
            </a:r>
            <a:r>
              <a:rPr lang="en-US" dirty="0" err="1" smtClean="0"/>
              <a:t>v</a:t>
            </a:r>
            <a:r>
              <a:rPr lang="en-US" dirty="0" smtClean="0"/>
              <a:t> archive </a:t>
            </a:r>
            <a:r>
              <a:rPr lang="en-US" dirty="0" err="1" smtClean="0"/>
              <a:t>backupfolder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78486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6400800" cy="1676400"/>
          </a:xfrm>
        </p:spPr>
        <p:txBody>
          <a:bodyPr/>
          <a:lstStyle/>
          <a:p>
            <a:r>
              <a:rPr lang="en-US" dirty="0" smtClean="0"/>
              <a:t>Ps  </a:t>
            </a:r>
            <a:r>
              <a:rPr lang="en-US" dirty="0" err="1" smtClean="0"/>
              <a:t>pid,ppid,cmd,%mem,%cpu</a:t>
            </a:r>
            <a:r>
              <a:rPr lang="en-US" dirty="0" smtClean="0"/>
              <a:t> | </a:t>
            </a:r>
            <a:r>
              <a:rPr lang="en-US" dirty="0" err="1" smtClean="0"/>
              <a:t>awk</a:t>
            </a:r>
            <a:r>
              <a:rPr lang="en-US" dirty="0" smtClean="0"/>
              <a:t> </a:t>
            </a:r>
            <a:r>
              <a:rPr lang="en-US" smtClean="0"/>
              <a:t>‘{print $0}’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341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772400" cy="2667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15 a) </a:t>
            </a:r>
            <a:r>
              <a:rPr lang="en-US" dirty="0" err="1" smtClean="0"/>
              <a:t>mkdir</a:t>
            </a:r>
            <a:r>
              <a:rPr lang="en-US" dirty="0" smtClean="0"/>
              <a:t> original updated</a:t>
            </a:r>
          </a:p>
          <a:p>
            <a:r>
              <a:rPr lang="en-US" dirty="0" smtClean="0"/>
              <a:t>b)cp original-file.sh original/ </a:t>
            </a:r>
          </a:p>
          <a:p>
            <a:r>
              <a:rPr lang="en-US" dirty="0" smtClean="0"/>
              <a:t>Cp updated-file.sh updated/</a:t>
            </a:r>
          </a:p>
          <a:p>
            <a:r>
              <a:rPr lang="en-US" dirty="0" smtClean="0"/>
              <a:t>c) diff original updated</a:t>
            </a:r>
          </a:p>
          <a:p>
            <a:r>
              <a:rPr lang="en-US" dirty="0" smtClean="0"/>
              <a:t>d)(1)cp –r original </a:t>
            </a:r>
            <a:r>
              <a:rPr lang="en-US" dirty="0" smtClean="0"/>
              <a:t>original</a:t>
            </a:r>
            <a:r>
              <a:rPr lang="en-US" dirty="0" smtClean="0"/>
              <a:t>-backup </a:t>
            </a:r>
          </a:p>
          <a:p>
            <a:r>
              <a:rPr lang="en-US" dirty="0" smtClean="0"/>
              <a:t>(2)cat updated/updated.file.sh &gt; original-backup/original.file.sh</a:t>
            </a:r>
          </a:p>
          <a:p>
            <a:r>
              <a:rPr lang="en-US" dirty="0" smtClean="0"/>
              <a:t>e) Diff updated original-backup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64452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14 a)cat data.csv | </a:t>
            </a:r>
            <a:r>
              <a:rPr lang="en-US" dirty="0" err="1" smtClean="0"/>
              <a:t>awk</a:t>
            </a:r>
            <a:r>
              <a:rPr lang="en-US" dirty="0" smtClean="0"/>
              <a:t> ‘{if($4&gt;10000) {print $2,$7}}’</a:t>
            </a:r>
          </a:p>
          <a:p>
            <a:r>
              <a:rPr lang="en-US" dirty="0" smtClean="0"/>
              <a:t>b) cat data.csv | </a:t>
            </a:r>
            <a:r>
              <a:rPr lang="en-US" dirty="0" err="1" smtClean="0"/>
              <a:t>grep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CAPTAIN | </a:t>
            </a:r>
            <a:r>
              <a:rPr lang="en-US" dirty="0" err="1" smtClean="0"/>
              <a:t>awk</a:t>
            </a:r>
            <a:r>
              <a:rPr lang="en-US" dirty="0" smtClean="0"/>
              <a:t> ‘{sum=sum+$7}’ END {print sum}’</a:t>
            </a:r>
          </a:p>
          <a:p>
            <a:r>
              <a:rPr lang="en-US" dirty="0" smtClean="0"/>
              <a:t>c)cat data.csv | </a:t>
            </a:r>
            <a:r>
              <a:rPr lang="en-US" dirty="0" err="1" smtClean="0"/>
              <a:t>awk</a:t>
            </a:r>
            <a:r>
              <a:rPr lang="en-US" dirty="0" smtClean="0"/>
              <a:t> ‘{ if( $5&gt;7000 &amp;&amp; $5&lt;10000){print $5,$3}}’</a:t>
            </a:r>
          </a:p>
          <a:p>
            <a:r>
              <a:rPr lang="en-US" dirty="0" smtClean="0"/>
              <a:t>d)Cat data.csv | </a:t>
            </a:r>
            <a:r>
              <a:rPr lang="en-US" dirty="0" err="1" smtClean="0"/>
              <a:t>awk</a:t>
            </a:r>
            <a:r>
              <a:rPr lang="en-US" dirty="0" smtClean="0"/>
              <a:t> ‘{</a:t>
            </a:r>
            <a:r>
              <a:rPr lang="en-US" dirty="0" err="1" smtClean="0"/>
              <a:t>avg</a:t>
            </a:r>
            <a:r>
              <a:rPr lang="en-US" dirty="0" smtClean="0"/>
              <a:t>+=$4/13} END {print </a:t>
            </a:r>
            <a:r>
              <a:rPr lang="en-US" dirty="0" err="1" smtClean="0"/>
              <a:t>avg</a:t>
            </a:r>
            <a:r>
              <a:rPr lang="en-US" dirty="0" smtClean="0"/>
              <a:t>}’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223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cat access.log</a:t>
            </a:r>
          </a:p>
          <a:p>
            <a:pPr marL="514350" indent="-514350">
              <a:buAutoNum type="alphaLcParenR"/>
            </a:pPr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‘{print $1}’ access.log</a:t>
            </a:r>
          </a:p>
          <a:p>
            <a:pPr marL="514350" indent="-514350">
              <a:buAutoNum type="alphaLcParenR"/>
            </a:pPr>
            <a:r>
              <a:rPr lang="en-US" dirty="0"/>
              <a:t>c</a:t>
            </a:r>
            <a:r>
              <a:rPr lang="en-US" dirty="0" smtClean="0"/>
              <a:t>at access.*| </a:t>
            </a:r>
            <a:r>
              <a:rPr lang="en-US" dirty="0" err="1" smtClean="0"/>
              <a:t>awk</a:t>
            </a:r>
            <a:r>
              <a:rPr lang="en-US" dirty="0" smtClean="0"/>
              <a:t> ‘{print $1}’ | sort | </a:t>
            </a:r>
            <a:r>
              <a:rPr lang="en-US" dirty="0" err="1" smtClean="0"/>
              <a:t>uniq</a:t>
            </a:r>
            <a:r>
              <a:rPr lang="en-US" dirty="0" smtClean="0"/>
              <a:t> –c |sort –n | </a:t>
            </a:r>
            <a:r>
              <a:rPr lang="en-US" dirty="0" err="1" smtClean="0"/>
              <a:t>wc</a:t>
            </a:r>
            <a:r>
              <a:rPr lang="en-US" dirty="0" smtClean="0"/>
              <a:t> –l</a:t>
            </a:r>
          </a:p>
          <a:p>
            <a:pPr marL="514350" indent="-514350"/>
            <a:r>
              <a:rPr lang="en-US" dirty="0" smtClean="0"/>
              <a:t>d) cat access.* | </a:t>
            </a:r>
            <a:r>
              <a:rPr lang="en-US" dirty="0" err="1" smtClean="0"/>
              <a:t>awk</a:t>
            </a:r>
            <a:r>
              <a:rPr lang="en-US" dirty="0" smtClean="0"/>
              <a:t> ‘{print $1}’ | sort | </a:t>
            </a:r>
            <a:r>
              <a:rPr lang="en-US" dirty="0" err="1" smtClean="0"/>
              <a:t>uniq</a:t>
            </a:r>
            <a:r>
              <a:rPr lang="en-US" dirty="0" smtClean="0"/>
              <a:t> –c | sort –n | head -4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1248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lphaLcParenR"/>
            </a:pPr>
            <a:r>
              <a:rPr lang="en-US" dirty="0"/>
              <a:t>c</a:t>
            </a:r>
            <a:r>
              <a:rPr lang="en-US" dirty="0" smtClean="0"/>
              <a:t>at access.log</a:t>
            </a:r>
          </a:p>
          <a:p>
            <a:pPr marL="514350" indent="-514350">
              <a:buAutoNum type="alphaLcParenR"/>
            </a:pPr>
            <a:r>
              <a:rPr lang="en-US" dirty="0"/>
              <a:t>c</a:t>
            </a:r>
            <a:r>
              <a:rPr lang="en-US" dirty="0" smtClean="0"/>
              <a:t>at access.log | </a:t>
            </a:r>
            <a:r>
              <a:rPr lang="en-US" dirty="0" err="1" smtClean="0"/>
              <a:t>grep</a:t>
            </a:r>
            <a:r>
              <a:rPr lang="en-US" dirty="0" smtClean="0"/>
              <a:t> “\28\</a:t>
            </a:r>
            <a:r>
              <a:rPr lang="en-US" dirty="0" err="1" smtClean="0"/>
              <a:t>oct</a:t>
            </a:r>
            <a:r>
              <a:rPr lang="en-US" dirty="0" smtClean="0"/>
              <a:t>\2019:00” | </a:t>
            </a:r>
            <a:r>
              <a:rPr lang="en-US" dirty="0" err="1" smtClean="0"/>
              <a:t>awk</a:t>
            </a:r>
            <a:r>
              <a:rPr lang="en-US" dirty="0" smtClean="0"/>
              <a:t> ‘{ print $9}’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smtClean="0"/>
              <a:t>cat access.log | </a:t>
            </a:r>
            <a:r>
              <a:rPr lang="en-US" dirty="0" err="1" smtClean="0"/>
              <a:t>grep</a:t>
            </a:r>
            <a:r>
              <a:rPr lang="en-US" dirty="0" smtClean="0"/>
              <a:t> “\28\</a:t>
            </a:r>
            <a:r>
              <a:rPr lang="en-US" dirty="0" err="1" smtClean="0"/>
              <a:t>oct</a:t>
            </a:r>
            <a:r>
              <a:rPr lang="en-US" dirty="0" smtClean="0"/>
              <a:t>\2019:00” | </a:t>
            </a:r>
            <a:r>
              <a:rPr lang="en-US" dirty="0" err="1" smtClean="0"/>
              <a:t>awk</a:t>
            </a:r>
            <a:r>
              <a:rPr lang="en-US" dirty="0" smtClean="0"/>
              <a:t> ‘{ print $9}’ sort | </a:t>
            </a:r>
            <a:r>
              <a:rPr lang="en-US" dirty="0" err="1" smtClean="0"/>
              <a:t>uniq</a:t>
            </a:r>
            <a:r>
              <a:rPr lang="en-US" dirty="0" smtClean="0"/>
              <a:t> -c</a:t>
            </a:r>
          </a:p>
          <a:p>
            <a:pPr marL="514350" indent="-514350">
              <a:buAutoNum type="alphaLcParenR"/>
            </a:pPr>
            <a:r>
              <a:rPr lang="en-US" dirty="0"/>
              <a:t>c</a:t>
            </a:r>
            <a:r>
              <a:rPr lang="en-US" dirty="0" smtClean="0"/>
              <a:t>at access.log | </a:t>
            </a:r>
            <a:r>
              <a:rPr lang="en-US" dirty="0" err="1" smtClean="0"/>
              <a:t>awk</a:t>
            </a:r>
            <a:r>
              <a:rPr lang="en-US" dirty="0" smtClean="0"/>
              <a:t> ‘{ print $9 }’ | sort | </a:t>
            </a:r>
            <a:r>
              <a:rPr lang="en-US" dirty="0" err="1" smtClean="0"/>
              <a:t>uniq</a:t>
            </a:r>
            <a:r>
              <a:rPr lang="en-US" dirty="0" smtClean="0"/>
              <a:t> –c |head -4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76676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cat access.log</a:t>
            </a:r>
          </a:p>
          <a:p>
            <a:pPr marL="514350" indent="-514350">
              <a:buAutoNum type="alphaLcParenR"/>
            </a:pPr>
            <a:r>
              <a:rPr lang="en-US" dirty="0" smtClean="0"/>
              <a:t>cat access.log | </a:t>
            </a:r>
            <a:r>
              <a:rPr lang="en-US" dirty="0" err="1" smtClean="0"/>
              <a:t>grep</a:t>
            </a:r>
            <a:r>
              <a:rPr lang="en-US" dirty="0" smtClean="0"/>
              <a:t> “\28\</a:t>
            </a:r>
            <a:r>
              <a:rPr lang="en-US" dirty="0" err="1" smtClean="0"/>
              <a:t>oct</a:t>
            </a:r>
            <a:r>
              <a:rPr lang="en-US" dirty="0" smtClean="0"/>
              <a:t>\2019:00” | </a:t>
            </a:r>
            <a:r>
              <a:rPr lang="en-US" dirty="0" err="1" smtClean="0"/>
              <a:t>awk</a:t>
            </a:r>
            <a:r>
              <a:rPr lang="en-US" dirty="0" smtClean="0"/>
              <a:t> ‘{ print $11}’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smtClean="0"/>
              <a:t>cat access.log | </a:t>
            </a:r>
            <a:r>
              <a:rPr lang="en-US" dirty="0" err="1" smtClean="0"/>
              <a:t>grep</a:t>
            </a:r>
            <a:r>
              <a:rPr lang="en-US" dirty="0" smtClean="0"/>
              <a:t> “\28\</a:t>
            </a:r>
            <a:r>
              <a:rPr lang="en-US" dirty="0" err="1" smtClean="0"/>
              <a:t>oct</a:t>
            </a:r>
            <a:r>
              <a:rPr lang="en-US" dirty="0" smtClean="0"/>
              <a:t>\2019:00” | </a:t>
            </a:r>
            <a:r>
              <a:rPr lang="en-US" dirty="0" err="1" smtClean="0"/>
              <a:t>awk</a:t>
            </a:r>
            <a:r>
              <a:rPr lang="en-US" dirty="0" smtClean="0"/>
              <a:t> ‘{ print $11}’ sort | </a:t>
            </a:r>
            <a:r>
              <a:rPr lang="en-US" dirty="0" err="1" smtClean="0"/>
              <a:t>uniq</a:t>
            </a:r>
            <a:r>
              <a:rPr lang="en-US" dirty="0" smtClean="0"/>
              <a:t> -c</a:t>
            </a:r>
          </a:p>
          <a:p>
            <a:pPr marL="514350" indent="-514350">
              <a:buAutoNum type="alphaLcParenR"/>
            </a:pPr>
            <a:r>
              <a:rPr lang="en-US" dirty="0" smtClean="0"/>
              <a:t>cat access.log | </a:t>
            </a:r>
            <a:r>
              <a:rPr lang="en-US" dirty="0" err="1" smtClean="0"/>
              <a:t>awk</a:t>
            </a:r>
            <a:r>
              <a:rPr lang="en-US" dirty="0" smtClean="0"/>
              <a:t> ‘{ print $11 }’ | sort | </a:t>
            </a:r>
            <a:r>
              <a:rPr lang="en-US" dirty="0" err="1" smtClean="0"/>
              <a:t>uniq</a:t>
            </a:r>
            <a:r>
              <a:rPr lang="en-US" dirty="0" smtClean="0"/>
              <a:t> –c |head -4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76485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cat access.log</a:t>
            </a:r>
          </a:p>
          <a:p>
            <a:pPr marL="514350" indent="-514350">
              <a:buAutoNum type="alphaLcParenR"/>
            </a:pPr>
            <a:r>
              <a:rPr lang="en-US" dirty="0" smtClean="0"/>
              <a:t>cat access.log | </a:t>
            </a:r>
            <a:r>
              <a:rPr lang="en-US" dirty="0" err="1" smtClean="0"/>
              <a:t>awk</a:t>
            </a:r>
            <a:r>
              <a:rPr lang="en-US" dirty="0" smtClean="0"/>
              <a:t> ‘{ print $11}’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smtClean="0"/>
              <a:t>cat access.log | </a:t>
            </a:r>
            <a:r>
              <a:rPr lang="en-US" dirty="0" err="1" smtClean="0"/>
              <a:t>awk</a:t>
            </a:r>
            <a:r>
              <a:rPr lang="en-US" dirty="0" smtClean="0"/>
              <a:t> ‘{ print $11}’ sort | </a:t>
            </a:r>
            <a:r>
              <a:rPr lang="en-US" dirty="0" err="1" smtClean="0"/>
              <a:t>uniq</a:t>
            </a:r>
            <a:r>
              <a:rPr lang="en-US" dirty="0" smtClean="0"/>
              <a:t> -c</a:t>
            </a:r>
          </a:p>
          <a:p>
            <a:pPr marL="514350" indent="-514350">
              <a:buAutoNum type="alphaLcParenR"/>
            </a:pPr>
            <a:r>
              <a:rPr lang="en-US" dirty="0" smtClean="0"/>
              <a:t>cat access.log | </a:t>
            </a:r>
            <a:r>
              <a:rPr lang="en-US" dirty="0" err="1" smtClean="0"/>
              <a:t>awk</a:t>
            </a:r>
            <a:r>
              <a:rPr lang="en-US" dirty="0" smtClean="0"/>
              <a:t> ‘{ print $11 }’ | head -4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79533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Touch abc.txt def.txt ghi.txt jkl.txt</a:t>
            </a:r>
          </a:p>
          <a:p>
            <a:pPr marL="514350" indent="-514350">
              <a:buAutoNum type="alphaLcParenR"/>
            </a:pPr>
            <a:r>
              <a:rPr lang="en-US" dirty="0" err="1" smtClean="0"/>
              <a:t>ls</a:t>
            </a:r>
            <a:endParaRPr lang="en-US" dirty="0" smtClean="0"/>
          </a:p>
          <a:p>
            <a:pPr marL="514350" indent="-514350"/>
            <a:r>
              <a:rPr lang="en-US" dirty="0" smtClean="0"/>
              <a:t>d) </a:t>
            </a: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en-US" dirty="0" smtClean="0"/>
          </a:p>
          <a:p>
            <a:pPr marL="514350" indent="-514350"/>
            <a:r>
              <a:rPr lang="en-US" dirty="0" smtClean="0"/>
              <a:t>e) </a:t>
            </a:r>
            <a:r>
              <a:rPr lang="en-US" dirty="0" err="1"/>
              <a:t>m</a:t>
            </a:r>
            <a:r>
              <a:rPr lang="en-US" dirty="0" err="1" smtClean="0"/>
              <a:t>v</a:t>
            </a:r>
            <a:r>
              <a:rPr lang="en-US" dirty="0" smtClean="0"/>
              <a:t> abc.txt </a:t>
            </a:r>
            <a:r>
              <a:rPr lang="en-US" dirty="0" err="1" smtClean="0"/>
              <a:t>abc</a:t>
            </a:r>
            <a:endParaRPr lang="en-US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629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Touch abc.log.1 def.log.1 ghi.log.1 jkl.log.1 mno.log.1</a:t>
            </a:r>
          </a:p>
          <a:p>
            <a:pPr marL="514350" indent="-514350">
              <a:buAutoNum type="alphaLcParenR"/>
            </a:pPr>
            <a:r>
              <a:rPr lang="en-US" dirty="0" err="1" smtClean="0"/>
              <a:t>ls</a:t>
            </a:r>
            <a:endParaRPr lang="en-US" dirty="0" smtClean="0"/>
          </a:p>
          <a:p>
            <a:pPr marL="514350" indent="-514350"/>
            <a:r>
              <a:rPr lang="en-US" dirty="0" smtClean="0"/>
              <a:t>d) Print date %</a:t>
            </a:r>
            <a:r>
              <a:rPr lang="en-US" dirty="0" err="1" smtClean="0"/>
              <a:t>dd%mm%yy</a:t>
            </a:r>
            <a:r>
              <a:rPr lang="en-US" dirty="0" smtClean="0"/>
              <a:t>)</a:t>
            </a:r>
          </a:p>
          <a:p>
            <a:pPr marL="514350" indent="-514350"/>
            <a:r>
              <a:rPr lang="en-US" dirty="0" smtClean="0"/>
              <a:t>e)+date abc.log.1</a:t>
            </a:r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71437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387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a) find  -mtime -7=archive b)mv archive backupfolder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chandu</dc:creator>
  <cp:lastModifiedBy>chandu</cp:lastModifiedBy>
  <cp:revision>29</cp:revision>
  <dcterms:created xsi:type="dcterms:W3CDTF">2021-04-03T15:20:33Z</dcterms:created>
  <dcterms:modified xsi:type="dcterms:W3CDTF">2021-04-03T18:37:11Z</dcterms:modified>
</cp:coreProperties>
</file>