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Enhanced Features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Redefining new tasks for updating.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Collab with google maps API, and step count apps.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Adding group challenges as well as setting up user challenge creation.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41C322-79AC-4DE2-ACC1-79F0EAAFCE04}"/>
              </a:ext>
            </a:extLst>
          </p:cNvPr>
          <p:cNvSpPr txBox="1"/>
          <p:nvPr/>
        </p:nvSpPr>
        <p:spPr>
          <a:xfrm>
            <a:off x="174491" y="113147"/>
            <a:ext cx="356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  <a:r>
              <a:rPr lang="en-US" sz="4000" b="1" dirty="0"/>
              <a:t>:</a:t>
            </a:r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F264625-224D-40E2-ACE9-00F25C2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" y="2931355"/>
            <a:ext cx="1592458" cy="1381924"/>
          </a:xfrm>
          <a:prstGeom prst="rect">
            <a:avLst/>
          </a:prstGeom>
        </p:spPr>
      </p:pic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F6CC074-A715-46A6-8E48-150E37ACC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053"/>
          <a:stretch/>
        </p:blipFill>
        <p:spPr>
          <a:xfrm>
            <a:off x="565575" y="830222"/>
            <a:ext cx="1567282" cy="1440010"/>
          </a:xfrm>
          <a:prstGeom prst="rect">
            <a:avLst/>
          </a:prstGeom>
        </p:spPr>
      </p:pic>
      <p:pic>
        <p:nvPicPr>
          <p:cNvPr id="18" name="Picture 17" descr="A person standing on a beach&#10;&#10;Description automatically generated">
            <a:extLst>
              <a:ext uri="{FF2B5EF4-FFF2-40B4-BE49-F238E27FC236}">
                <a16:creationId xmlns:a16="http://schemas.microsoft.com/office/drawing/2014/main" id="{A4BC5954-374E-4960-A896-B81DEC8F1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203" r="31712" b="61951"/>
          <a:stretch/>
        </p:blipFill>
        <p:spPr>
          <a:xfrm>
            <a:off x="3748399" y="2929375"/>
            <a:ext cx="1316668" cy="1362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1C39AF-F3C9-4929-A621-1F71B9FD0D02}"/>
              </a:ext>
            </a:extLst>
          </p:cNvPr>
          <p:cNvSpPr txBox="1"/>
          <p:nvPr/>
        </p:nvSpPr>
        <p:spPr>
          <a:xfrm>
            <a:off x="174491" y="2322030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Sindhuja</a:t>
            </a:r>
            <a:r>
              <a:rPr lang="en-US" sz="1400" b="1" dirty="0"/>
              <a:t> </a:t>
            </a:r>
            <a:r>
              <a:rPr lang="en-US" sz="1400" b="1" dirty="0" err="1"/>
              <a:t>Valeti</a:t>
            </a:r>
            <a:endParaRPr lang="en-US" sz="1400" b="1" dirty="0"/>
          </a:p>
          <a:p>
            <a:r>
              <a:rPr lang="en-US" sz="1400" b="1" dirty="0"/>
              <a:t>Designation: Project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DC338-A594-477B-95A7-4D22DCFB6615}"/>
              </a:ext>
            </a:extLst>
          </p:cNvPr>
          <p:cNvSpPr txBox="1"/>
          <p:nvPr/>
        </p:nvSpPr>
        <p:spPr>
          <a:xfrm>
            <a:off x="6146359" y="4440972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</a:t>
            </a:r>
            <a:r>
              <a:rPr lang="en-US" sz="1400" b="1" dirty="0" err="1"/>
              <a:t>Alekhya</a:t>
            </a:r>
            <a:r>
              <a:rPr lang="en-US" sz="1400" b="1" dirty="0"/>
              <a:t> </a:t>
            </a:r>
            <a:r>
              <a:rPr lang="en-US" sz="1400" b="1" dirty="0" err="1"/>
              <a:t>Jaddu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Designation: Front-End 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EC551-ADE1-4457-A8D9-E5292ECE570F}"/>
              </a:ext>
            </a:extLst>
          </p:cNvPr>
          <p:cNvSpPr txBox="1"/>
          <p:nvPr/>
        </p:nvSpPr>
        <p:spPr>
          <a:xfrm>
            <a:off x="3116911" y="4387689"/>
            <a:ext cx="281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</a:t>
            </a:r>
            <a:r>
              <a:rPr lang="en-US" sz="1400" b="1" dirty="0" err="1"/>
              <a:t>Vigneshwar</a:t>
            </a:r>
            <a:r>
              <a:rPr lang="en-US" sz="1400" b="1" dirty="0"/>
              <a:t> Reddy</a:t>
            </a:r>
          </a:p>
          <a:p>
            <a:r>
              <a:rPr lang="en-US" sz="1400" b="1" dirty="0"/>
              <a:t>Designation: Database Engineer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700E-F84E-4640-9347-356C51D93C0F}"/>
              </a:ext>
            </a:extLst>
          </p:cNvPr>
          <p:cNvSpPr txBox="1"/>
          <p:nvPr/>
        </p:nvSpPr>
        <p:spPr>
          <a:xfrm>
            <a:off x="88801" y="4440972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Annie Chandolu</a:t>
            </a:r>
          </a:p>
          <a:p>
            <a:r>
              <a:rPr lang="en-US" sz="1400" b="1" dirty="0"/>
              <a:t>Designation: Full Stack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26932-108C-4F7B-85CB-460DED8E4D44}"/>
              </a:ext>
            </a:extLst>
          </p:cNvPr>
          <p:cNvSpPr txBox="1"/>
          <p:nvPr/>
        </p:nvSpPr>
        <p:spPr>
          <a:xfrm>
            <a:off x="6411811" y="2323178"/>
            <a:ext cx="255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Neelesh</a:t>
            </a:r>
            <a:r>
              <a:rPr lang="en-US" sz="1400" b="1" dirty="0"/>
              <a:t> </a:t>
            </a:r>
            <a:r>
              <a:rPr lang="en-US" sz="1400" b="1" dirty="0" err="1"/>
              <a:t>Saladi</a:t>
            </a:r>
            <a:endParaRPr lang="en-US" sz="1400" b="1" dirty="0"/>
          </a:p>
          <a:p>
            <a:r>
              <a:rPr lang="en-US" sz="1400" b="1" dirty="0"/>
              <a:t>Designation: UI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885D5-4CC1-4EA0-8146-A8CE57FF2C62}"/>
              </a:ext>
            </a:extLst>
          </p:cNvPr>
          <p:cNvSpPr txBox="1"/>
          <p:nvPr/>
        </p:nvSpPr>
        <p:spPr>
          <a:xfrm>
            <a:off x="3314641" y="2310140"/>
            <a:ext cx="275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Tarun</a:t>
            </a:r>
            <a:r>
              <a:rPr lang="en-US" sz="1400" b="1" dirty="0"/>
              <a:t> </a:t>
            </a:r>
            <a:r>
              <a:rPr lang="en-US" sz="1400" b="1" dirty="0" err="1"/>
              <a:t>Sarpanjeri</a:t>
            </a:r>
            <a:endParaRPr lang="en-US" sz="1400" b="1" dirty="0"/>
          </a:p>
          <a:p>
            <a:r>
              <a:rPr lang="en-US" sz="1400" b="1" dirty="0"/>
              <a:t>Designation: Team Lead</a:t>
            </a:r>
          </a:p>
        </p:txBody>
      </p:sp>
      <p:pic>
        <p:nvPicPr>
          <p:cNvPr id="25" name="Picture 24" descr="A person in a blue dress standing in front of a building&#10;&#10;Description automatically generated">
            <a:extLst>
              <a:ext uri="{FF2B5EF4-FFF2-40B4-BE49-F238E27FC236}">
                <a16:creationId xmlns:a16="http://schemas.microsoft.com/office/drawing/2014/main" id="{E67EFF24-B404-4589-9176-A20EDAC7A8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13249" r="43100" b="62765"/>
          <a:stretch/>
        </p:blipFill>
        <p:spPr>
          <a:xfrm>
            <a:off x="6594930" y="2929375"/>
            <a:ext cx="1316668" cy="1430447"/>
          </a:xfrm>
          <a:prstGeom prst="rect">
            <a:avLst/>
          </a:prstGeom>
        </p:spPr>
      </p:pic>
      <p:pic>
        <p:nvPicPr>
          <p:cNvPr id="26" name="Picture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5AB9285-C4EF-4606-926A-42FE4B635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19" y="897943"/>
            <a:ext cx="1402348" cy="1372289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83BFCE8F-96DA-4C7A-8460-4807B7796A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71" t="13185" r="24940" b="34757"/>
          <a:stretch/>
        </p:blipFill>
        <p:spPr>
          <a:xfrm>
            <a:off x="6594930" y="931362"/>
            <a:ext cx="1171182" cy="1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Using this app, the user can monitor their activity and understand how they can improve or manage daily activities. 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With this app, users can set goals they want to reach, such as losing or gaining weight. To let users monitor their eating habits, apps of this type should have a food logging feature.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Every user can set a personal goal for each activity and see if they can reach it or not.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 They can accept challenges created by admins and also can create their own challenge among their friends or groups.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059" y="430848"/>
            <a:ext cx="2568694" cy="43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6" y="402494"/>
            <a:ext cx="2568694" cy="437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46" y="431279"/>
            <a:ext cx="2546525" cy="4280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721" y="430848"/>
            <a:ext cx="2546525" cy="441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19" y="452142"/>
            <a:ext cx="2661700" cy="4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96" y="452143"/>
            <a:ext cx="2661700" cy="429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4140"/>
            <a:ext cx="19849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</TotalTime>
  <Words>270</Words>
  <Application>Microsoft Office PowerPoint</Application>
  <PresentationFormat>On-screen Show (16:9)</PresentationFormat>
  <Paragraphs>34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Chandolu,Annie Samarpitha</cp:lastModifiedBy>
  <cp:revision>22</cp:revision>
  <dcterms:modified xsi:type="dcterms:W3CDTF">2020-09-02T03:41:42Z</dcterms:modified>
</cp:coreProperties>
</file>