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4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b923dd57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b923dd57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b923dd57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b923dd57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b923d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b923d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b923dd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b923dd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b923dd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b923dd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b923dd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b923dd5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b923dd5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b923dd5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b923dd5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b923dd5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b923dd5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3b923dd5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b923dd5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b923dd5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b923dd5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b923dd57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b923dd5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b923dd5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b923dd57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b923dd57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88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304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7816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7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7431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835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731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4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5829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73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7409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81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87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adami/rfp-health-and-wellnes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nnie0sc.github.io/gdp_group4/" TargetMode="External"/><Relationship Id="rId4" Type="http://schemas.openxmlformats.org/officeDocument/2006/relationships/hyperlink" Target="https://github.com/annie0sc/gdp_grou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" y="0"/>
            <a:ext cx="91257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7375" y="14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Admin database: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75" y="715175"/>
            <a:ext cx="7349651" cy="4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4775" y="12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 database: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83" y="702550"/>
            <a:ext cx="7787594" cy="44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98000" y="445025"/>
            <a:ext cx="8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Enhanced Features</a:t>
            </a:r>
            <a:endParaRPr sz="3200"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3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Redefining new tasks for updating.</a:t>
            </a:r>
            <a:endParaRPr sz="24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Collab with google maps API, and step count apps.</a:t>
            </a:r>
            <a:endParaRPr sz="24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Adding group challenges as well as setting up user challenge creation.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References</a:t>
            </a:r>
            <a:endParaRPr sz="3200"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Original RFP: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https://github.com/cbadami/rfp-health-and-wellness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group repository: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https://github.com/annie0sc/gdp_group4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the published site: </a:t>
            </a:r>
            <a:r>
              <a:rPr lang="en" sz="2400" u="sng" dirty="0">
                <a:solidFill>
                  <a:schemeClr val="hlink"/>
                </a:solidFill>
                <a:hlinkClick r:id="rId5"/>
              </a:rPr>
              <a:t>https://annie0sc.github.io/gdp_group4/</a:t>
            </a:r>
            <a:endParaRPr sz="2400" dirty="0">
              <a:solidFill>
                <a:srgbClr val="474B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367" y="0"/>
            <a:ext cx="915936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erson in a blue shirt&#10;&#10;Description automatically generated">
            <a:extLst>
              <a:ext uri="{FF2B5EF4-FFF2-40B4-BE49-F238E27FC236}">
                <a16:creationId xmlns:a16="http://schemas.microsoft.com/office/drawing/2014/main" id="{192B75C7-6AB6-45BB-A4A7-313B3EF68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1" t="13185" r="24940" b="34757"/>
          <a:stretch/>
        </p:blipFill>
        <p:spPr>
          <a:xfrm>
            <a:off x="6831106" y="592201"/>
            <a:ext cx="1381637" cy="16497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Overview</a:t>
            </a:r>
            <a:endParaRPr sz="32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600" dirty="0"/>
              <a:t>Using this app, the user can monitor their activity and understand how they can improve or manage daily activities. </a:t>
            </a:r>
            <a:endParaRPr sz="16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" sz="1600" dirty="0"/>
              <a:t>With this app, users can set goals they want to reach, such as losing or gaining weight. To let users monitor their eating habits, apps of this type should have a food logging feature.</a:t>
            </a:r>
            <a:endParaRPr sz="16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600" dirty="0"/>
              <a:t>Every user can set a personal goal for each activity and see if they can reach it or not.</a:t>
            </a:r>
            <a:endParaRPr sz="16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600" dirty="0"/>
              <a:t> They can accept challenges created by admins and also can create their own challenge among their friends or groups.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9494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1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059" y="430848"/>
            <a:ext cx="2568694" cy="437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26" y="402494"/>
            <a:ext cx="2568694" cy="437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8644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2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546" y="431279"/>
            <a:ext cx="2546525" cy="4280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721" y="430848"/>
            <a:ext cx="2546525" cy="4414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1" y="430849"/>
            <a:ext cx="18998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3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119" y="452142"/>
            <a:ext cx="2661700" cy="429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996" y="452143"/>
            <a:ext cx="2661700" cy="429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02494"/>
            <a:ext cx="27859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4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900" y="214975"/>
            <a:ext cx="2692200" cy="4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629725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 Diagram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25" y="63025"/>
            <a:ext cx="7027926" cy="50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0" y="15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Seeded Data in Excel - User database: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19" y="727775"/>
            <a:ext cx="7682556" cy="44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</TotalTime>
  <Words>218</Words>
  <Application>Microsoft Office PowerPoint</Application>
  <PresentationFormat>On-screen Show (16:9)</PresentationFormat>
  <Paragraphs>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PowerPoint Presentation</vt:lpstr>
      <vt:lpstr>PowerPoint Presentation</vt:lpstr>
      <vt:lpstr>Overview</vt:lpstr>
      <vt:lpstr>UI Design 1</vt:lpstr>
      <vt:lpstr>UI Design 2</vt:lpstr>
      <vt:lpstr>UI Design 3</vt:lpstr>
      <vt:lpstr>UI Design 4</vt:lpstr>
      <vt:lpstr>Entity Relation  Diagram</vt:lpstr>
      <vt:lpstr>Seeded Data in Excel - User database:</vt:lpstr>
      <vt:lpstr>Seeded Data in Excel - Admin database:</vt:lpstr>
      <vt:lpstr>Seeded Data in Excel -  database:</vt:lpstr>
      <vt:lpstr>Enhanced Features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Chandolu,Annie Samarpitha</cp:lastModifiedBy>
  <cp:revision>16</cp:revision>
  <dcterms:modified xsi:type="dcterms:W3CDTF">2020-09-02T02:42:43Z</dcterms:modified>
</cp:coreProperties>
</file>