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b923dd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b923dd5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EnhanCEMENTS</a:t>
            </a:r>
            <a:endParaRPr sz="3200"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 smtClean="0"/>
              <a:t>Setting up challenges among groups.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smtClean="0"/>
              <a:t>Including automatic tracking option </a:t>
            </a:r>
            <a:r>
              <a:rPr lang="en" sz="2400" dirty="0" smtClean="0"/>
              <a:t>for step count.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Original RFP: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group repository: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the published site: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4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erson in a blue shirt&#10;&#10;Description automatically generated">
            <a:extLst>
              <a:ext uri="{FF2B5EF4-FFF2-40B4-BE49-F238E27FC236}">
                <a16:creationId xmlns:a16="http://schemas.microsoft.com/office/drawing/2014/main" id="{192B75C7-6AB6-45BB-A4A7-313B3EF68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1" t="13185" r="24940" b="34757"/>
          <a:stretch/>
        </p:blipFill>
        <p:spPr>
          <a:xfrm>
            <a:off x="6831106" y="592201"/>
            <a:ext cx="1381637" cy="16497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</a:t>
            </a:r>
            <a:endParaRPr sz="32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2000" dirty="0"/>
              <a:t>Using this app, the user can monitor their activity and understand how they can improve or manage daily activities. </a:t>
            </a:r>
            <a:endParaRPr sz="20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 sz="2000" dirty="0"/>
              <a:t>With this app, users can set goals they want to reach, such as losing or gaining weight. To let users monitor their eating habits, apps of this type should have a food logging feature.</a:t>
            </a:r>
            <a:endParaRPr sz="20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2000" dirty="0" smtClean="0"/>
              <a:t>They </a:t>
            </a:r>
            <a:r>
              <a:rPr lang="en" sz="2000" dirty="0"/>
              <a:t>can accept challenges created by admins and also can create their own </a:t>
            </a:r>
            <a:r>
              <a:rPr lang="en" sz="2000" dirty="0" smtClean="0"/>
              <a:t>challenges </a:t>
            </a:r>
            <a:r>
              <a:rPr lang="en" sz="2000" dirty="0"/>
              <a:t>among their friends or groups.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94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059" y="430848"/>
            <a:ext cx="2568694" cy="437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6" y="402494"/>
            <a:ext cx="2568694" cy="437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864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46" y="431279"/>
            <a:ext cx="2546525" cy="4280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721" y="430848"/>
            <a:ext cx="2546525" cy="441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1" y="430849"/>
            <a:ext cx="1899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19" y="452142"/>
            <a:ext cx="2661700" cy="429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996" y="452143"/>
            <a:ext cx="2661700" cy="429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02494"/>
            <a:ext cx="27859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00" y="214975"/>
            <a:ext cx="2692200" cy="4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43535" y="430848"/>
            <a:ext cx="1629725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</TotalTime>
  <Words>159</Words>
  <Application>Microsoft Office PowerPoint</Application>
  <PresentationFormat>On-screen Show (16:9)</PresentationFormat>
  <Paragraphs>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EnhanCEMENTS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Valeti,Sindhuja</cp:lastModifiedBy>
  <cp:revision>19</cp:revision>
  <dcterms:modified xsi:type="dcterms:W3CDTF">2020-09-02T03:27:48Z</dcterms:modified>
</cp:coreProperties>
</file>