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F5A7ED-2E9D-4AF8-91AF-C9A2A8DE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" y="10241"/>
            <a:ext cx="9125793" cy="51332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</a:t>
            </a:r>
            <a:r>
              <a:rPr lang="en-US" sz="2400" dirty="0"/>
              <a:t>automated</a:t>
            </a:r>
            <a:r>
              <a:rPr lang="en" sz="2400" dirty="0"/>
              <a:t> updat</a:t>
            </a:r>
            <a:r>
              <a:rPr lang="en-US" sz="2400" dirty="0"/>
              <a:t>ion</a:t>
            </a:r>
            <a:r>
              <a:rPr lang="en" sz="2400" dirty="0"/>
              <a:t>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Creating a food chart with predefined ca</a:t>
            </a:r>
            <a:r>
              <a:rPr lang="en-US" sz="2400" dirty="0"/>
              <a:t>lories.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Changing the </a:t>
            </a:r>
            <a:r>
              <a:rPr lang="en-US" sz="2400" b="1" dirty="0"/>
              <a:t>colors of the application </a:t>
            </a:r>
            <a:r>
              <a:rPr lang="en-US" sz="2400" dirty="0"/>
              <a:t>as desired by the user.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Alekhya</a:t>
            </a:r>
            <a:r>
              <a:rPr lang="en-US" sz="1400" b="1" dirty="0"/>
              <a:t> </a:t>
            </a:r>
            <a:r>
              <a:rPr lang="en-US" sz="1400" b="1" dirty="0" err="1"/>
              <a:t>Jaddu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Vigneshwar</a:t>
            </a:r>
            <a:r>
              <a:rPr lang="en-US" sz="1400" b="1" dirty="0"/>
              <a:t>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Neelesh</a:t>
            </a:r>
            <a:r>
              <a:rPr lang="en-US" sz="1400" b="1" dirty="0"/>
              <a:t> </a:t>
            </a:r>
            <a:r>
              <a:rPr lang="en-US" sz="1400" b="1" dirty="0" err="1"/>
              <a:t>Saladi</a:t>
            </a:r>
            <a:endParaRPr lang="en-US" sz="1400" b="1" dirty="0"/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Tarun</a:t>
            </a:r>
            <a:r>
              <a:rPr lang="en-US" sz="1400" b="1" dirty="0"/>
              <a:t> </a:t>
            </a:r>
            <a:r>
              <a:rPr lang="en-US" sz="1400" b="1" dirty="0" err="1"/>
              <a:t>Sarpanjeri</a:t>
            </a:r>
            <a:endParaRPr lang="en-US" sz="1400" b="1" dirty="0"/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User</a:t>
            </a:r>
            <a:r>
              <a:rPr lang="en-US" sz="1800" dirty="0"/>
              <a:t>s can</a:t>
            </a:r>
            <a:r>
              <a:rPr lang="en" sz="1800" dirty="0"/>
              <a:t> moni</a:t>
            </a:r>
            <a:r>
              <a:rPr lang="en-US" sz="1800" dirty="0"/>
              <a:t>tor</a:t>
            </a:r>
            <a:r>
              <a:rPr lang="en" sz="1800" dirty="0"/>
              <a:t> their </a:t>
            </a:r>
            <a:r>
              <a:rPr lang="en-US" sz="1800" b="1" dirty="0"/>
              <a:t>daily </a:t>
            </a:r>
            <a:r>
              <a:rPr lang="en" sz="1800" b="1" dirty="0"/>
              <a:t>activity </a:t>
            </a:r>
            <a:r>
              <a:rPr lang="en" sz="1800" dirty="0"/>
              <a:t>and understand to improve </a:t>
            </a:r>
            <a:r>
              <a:rPr lang="en-US" sz="1800" dirty="0"/>
              <a:t>or manage </a:t>
            </a:r>
            <a:r>
              <a:rPr lang="en" sz="1800" dirty="0"/>
              <a:t>accordingly.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b="1" dirty="0"/>
              <a:t>Personal Goals </a:t>
            </a:r>
            <a:r>
              <a:rPr lang="en-US" sz="1800" dirty="0"/>
              <a:t>can be set for activities like walking, sleeping, eating and drinking enough water.  A </a:t>
            </a:r>
            <a:r>
              <a:rPr lang="en-US" sz="1800" b="1" dirty="0"/>
              <a:t>daily logging system </a:t>
            </a:r>
            <a:r>
              <a:rPr lang="en-US" sz="1800" dirty="0"/>
              <a:t>is created to do so.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</a:t>
            </a:r>
            <a:r>
              <a:rPr lang="en-US" sz="1800" dirty="0"/>
              <a:t>Users and administrators can </a:t>
            </a:r>
            <a:r>
              <a:rPr lang="en-US" sz="1800" b="1" dirty="0"/>
              <a:t>create challenges </a:t>
            </a:r>
            <a:r>
              <a:rPr lang="en-US" sz="1800" dirty="0"/>
              <a:t>which can be taken as a </a:t>
            </a:r>
            <a:r>
              <a:rPr lang="en-US" sz="1800" b="1" dirty="0"/>
              <a:t>group </a:t>
            </a:r>
            <a:r>
              <a:rPr lang="en-US" sz="1800" dirty="0"/>
              <a:t>or be specific to an </a:t>
            </a:r>
            <a:r>
              <a:rPr lang="en-US" sz="1800" b="1" dirty="0"/>
              <a:t>individual</a:t>
            </a:r>
            <a:r>
              <a:rPr lang="en-US" sz="1800" dirty="0"/>
              <a:t>. 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Administrators have </a:t>
            </a:r>
            <a:r>
              <a:rPr lang="en-US" sz="1800" b="1" dirty="0"/>
              <a:t>access to all data </a:t>
            </a:r>
            <a:r>
              <a:rPr lang="en-US" sz="1800" dirty="0"/>
              <a:t>within the app and determine the </a:t>
            </a:r>
            <a:r>
              <a:rPr lang="en-US" sz="1800" b="1" dirty="0"/>
              <a:t>winners</a:t>
            </a:r>
            <a:r>
              <a:rPr lang="en-US" sz="1800" dirty="0"/>
              <a:t> of the challenges.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Data gathered will be used for </a:t>
            </a:r>
            <a:r>
              <a:rPr lang="en-US" sz="1800" b="1" dirty="0"/>
              <a:t>further research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60</TotalTime>
  <Words>283</Words>
  <Application>Microsoft Office PowerPoint</Application>
  <PresentationFormat>On-screen Show (16:9)</PresentationFormat>
  <Paragraphs>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Chandolu,Annie Samarpitha</cp:lastModifiedBy>
  <cp:revision>28</cp:revision>
  <dcterms:modified xsi:type="dcterms:W3CDTF">2020-09-02T22:39:15Z</dcterms:modified>
</cp:coreProperties>
</file>