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3b923dd57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3b923dd57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3b923dd57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3b923dd57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3b923dd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3b923dd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3b923dd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3b923dd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3b923dd5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3b923dd5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3b923dd5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3b923dd5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3b923dd57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3b923dd57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3b923dd57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3b923dd57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3b923dd57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3b923dd57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3b923dd57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3b923dd57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3b923dd57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3b923dd57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3b923dd57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3b923dd57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3b923dd57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3b923dd57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56623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30788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22758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04556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34984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23720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475401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734781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289321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508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10551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83106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7874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04105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793514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200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52118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1831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717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  <p:sldLayoutId id="2147483788" r:id="rId18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badami/rfp-health-and-wellnes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annie0sc.github.io/gdp_group4/" TargetMode="External"/><Relationship Id="rId4" Type="http://schemas.openxmlformats.org/officeDocument/2006/relationships/hyperlink" Target="https://github.com/annie0sc/gdp_group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" y="0"/>
            <a:ext cx="912579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7375" y="14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Seeded Data in Excel - Admin database: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475" y="715175"/>
            <a:ext cx="7349651" cy="44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84775" y="129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Seeded Data in Excel -  database: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83" y="702550"/>
            <a:ext cx="7787594" cy="444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98000" y="445025"/>
            <a:ext cx="812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Enhanced Features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303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Redefining new tasks for updating.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Collab with google maps API, and step count apps.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Adding group challenges as well as setting up user challenge creation.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–</a:t>
            </a:r>
            <a:r>
              <a:rPr lang="en" sz="2000">
                <a:solidFill>
                  <a:srgbClr val="474B57"/>
                </a:solidFill>
              </a:rPr>
              <a:t>Original RFP: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https://github.com/cbadami/rfp-health-and-wellness</a:t>
            </a:r>
            <a:endParaRPr sz="2000">
              <a:solidFill>
                <a:srgbClr val="474B57"/>
              </a:solidFill>
            </a:endParaRPr>
          </a:p>
          <a:p>
            <a:pPr marL="0" lvl="0" indent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–</a:t>
            </a:r>
            <a:r>
              <a:rPr lang="en" sz="2000">
                <a:solidFill>
                  <a:srgbClr val="474B57"/>
                </a:solidFill>
              </a:rPr>
              <a:t>Link to group repository: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https://github.com/annie0sc/gdp_group4</a:t>
            </a:r>
            <a:endParaRPr sz="2000">
              <a:solidFill>
                <a:srgbClr val="474B57"/>
              </a:solidFill>
            </a:endParaRPr>
          </a:p>
          <a:p>
            <a:pPr marL="0" lvl="0" indent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–</a:t>
            </a:r>
            <a:r>
              <a:rPr lang="en" sz="2000">
                <a:solidFill>
                  <a:srgbClr val="474B57"/>
                </a:solidFill>
              </a:rPr>
              <a:t>Link to the published site: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https://annie0sc.github.io/gdp_group4/</a:t>
            </a:r>
            <a:endParaRPr sz="2000">
              <a:solidFill>
                <a:srgbClr val="474B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367" y="0"/>
            <a:ext cx="915936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erson in a blue shirt&#10;&#10;Description automatically generated">
            <a:extLst>
              <a:ext uri="{FF2B5EF4-FFF2-40B4-BE49-F238E27FC236}">
                <a16:creationId xmlns:a16="http://schemas.microsoft.com/office/drawing/2014/main" id="{192B75C7-6AB6-45BB-A4A7-313B3EF680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71" t="13185" r="24940" b="34757"/>
          <a:stretch/>
        </p:blipFill>
        <p:spPr>
          <a:xfrm>
            <a:off x="6831106" y="592201"/>
            <a:ext cx="1381637" cy="16497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Using this app, the user can monitor their activity and understand how they can improve or manage daily activities. 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With this app, users can set goals they want to reach, such as losing or gaining weight. To let users monitor their eating habits, apps of this type should have a food logging feature.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Every user can set a personal goal for each activity and see if they can reach it or not.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They can accept challenges created by admins and also can create their own challenge among their friends or groups.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1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275" y="1152475"/>
            <a:ext cx="2174450" cy="36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775" y="1145025"/>
            <a:ext cx="2174450" cy="3659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2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500" y="1028250"/>
            <a:ext cx="2546525" cy="381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325" y="1017725"/>
            <a:ext cx="2546525" cy="37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3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250" y="1041537"/>
            <a:ext cx="2661700" cy="3806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0675" y="1017725"/>
            <a:ext cx="2661700" cy="38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4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900" y="214975"/>
            <a:ext cx="2692200" cy="47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718100" cy="15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  Diagram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425" y="63025"/>
            <a:ext cx="7027926" cy="501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0" y="155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Seeded Data in Excel - User database: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19" y="727775"/>
            <a:ext cx="7682556" cy="44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</TotalTime>
  <Words>221</Words>
  <Application>Microsoft Office PowerPoint</Application>
  <PresentationFormat>On-screen Show (16:9)</PresentationFormat>
  <Paragraphs>21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Droplet</vt:lpstr>
      <vt:lpstr>PowerPoint Presentation</vt:lpstr>
      <vt:lpstr>PowerPoint Presentation</vt:lpstr>
      <vt:lpstr>Overview</vt:lpstr>
      <vt:lpstr>UI Design 1</vt:lpstr>
      <vt:lpstr>UI Design 2</vt:lpstr>
      <vt:lpstr>UI Design 3</vt:lpstr>
      <vt:lpstr>UI Design 4</vt:lpstr>
      <vt:lpstr>Entity Relation  Diagram</vt:lpstr>
      <vt:lpstr>Seeded Data in Excel - User database:</vt:lpstr>
      <vt:lpstr>Seeded Data in Excel - Admin database:</vt:lpstr>
      <vt:lpstr>Seeded Data in Excel -  database:</vt:lpstr>
      <vt:lpstr>Enhanced Features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Jaddu,Alekhya</cp:lastModifiedBy>
  <cp:revision>3</cp:revision>
  <dcterms:modified xsi:type="dcterms:W3CDTF">2020-09-02T02:28:21Z</dcterms:modified>
</cp:coreProperties>
</file>