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b923dd5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b923dd5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EnhanCEMENTS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 smtClean="0"/>
              <a:t>Setting up challenges among groups.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 smtClean="0"/>
              <a:t>Including tracker for step count.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blue shirt&#10;&#10;Description automatically generated">
            <a:extLst>
              <a:ext uri="{FF2B5EF4-FFF2-40B4-BE49-F238E27FC236}">
                <a16:creationId xmlns:a16="http://schemas.microsoft.com/office/drawing/2014/main" id="{192B75C7-6AB6-45BB-A4A7-313B3EF68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1" t="13185" r="24940" b="34757"/>
          <a:stretch/>
        </p:blipFill>
        <p:spPr>
          <a:xfrm>
            <a:off x="6831106" y="592201"/>
            <a:ext cx="1381637" cy="1649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Using this app, the user can monitor their activity and understand how they can improve or manage daily activities. </a:t>
            </a:r>
            <a:endParaRPr sz="20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With this app, users can set goals they want to reach, such as losing or gaining weight. To let users monitor their eating habits, apps of this type should have a food logging feature.</a:t>
            </a:r>
            <a:endParaRPr sz="20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Every user can set a personal goal for each activity and see if they can reach it or not.</a:t>
            </a:r>
            <a:endParaRPr sz="20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2000" dirty="0"/>
              <a:t> They can accept challenges created by admins and also can create their own challenge among their friends or groups.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02494"/>
            <a:ext cx="27859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43535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</TotalTime>
  <Words>178</Words>
  <Application>Microsoft Office PowerPoint</Application>
  <PresentationFormat>On-screen Show (16:9)</PresentationFormat>
  <Paragraphs>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Valeti,Sindhuja</cp:lastModifiedBy>
  <cp:revision>18</cp:revision>
  <dcterms:modified xsi:type="dcterms:W3CDTF">2020-09-02T03:24:12Z</dcterms:modified>
</cp:coreProperties>
</file>