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7" r:id="rId1"/>
  </p:sldMasterIdLst>
  <p:notesMasterIdLst>
    <p:notesMasterId r:id="rId16"/>
  </p:notes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24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3b923dd57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3b923dd57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3b923dd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3b923dd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3b923dd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3b923dd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3b923dd5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3b923dd5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3b923dd57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3b923dd57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3b923dd57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3b923dd57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3b923dd57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3b923dd57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3b923dd57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3b923dd57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3b923dd57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3b923dd57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3b923dd57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3b923dd57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3b923dd57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3b923dd57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3b923dd57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3b923dd57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8886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83042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97816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071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67431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8356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7318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49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75829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773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87409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B02557A-7053-4340-A874-8AB926A8EDA1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681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872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adami/rfp-health-and-wellnes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annie0sc.github.io/gdp_group4/" TargetMode="External"/><Relationship Id="rId4" Type="http://schemas.openxmlformats.org/officeDocument/2006/relationships/hyperlink" Target="https://github.com/annie0sc/gdp_group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" y="0"/>
            <a:ext cx="912579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F5A7ED-2E9D-4AF8-91AF-C9A2A8DE7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7" y="10241"/>
            <a:ext cx="9125793" cy="51332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7375" y="14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Seeded Data in Excel - Admin database: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475" y="715175"/>
            <a:ext cx="7349651" cy="44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84775" y="129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Seeded Data in Excel -  database: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83" y="702550"/>
            <a:ext cx="7787594" cy="444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98000" y="445025"/>
            <a:ext cx="812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Enhanced Features</a:t>
            </a:r>
            <a:endParaRPr sz="3200" dirty="0"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303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Redefining new tasks for updating.</a:t>
            </a:r>
            <a:endParaRPr sz="24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Collab with google maps API, and step count apps.</a:t>
            </a:r>
            <a:endParaRPr sz="24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Adding group challenges as well as setting up user challenge creation.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Creating a food chart with predefined ca</a:t>
            </a:r>
            <a:r>
              <a:rPr lang="en-US" sz="2400"/>
              <a:t>lories.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References</a:t>
            </a:r>
            <a:endParaRPr sz="3200" dirty="0"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Original RFP: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https://github.com/cbadami/rfp-health-and-wellness</a:t>
            </a:r>
            <a:endParaRPr sz="2400" dirty="0">
              <a:solidFill>
                <a:srgbClr val="474B57"/>
              </a:solidFill>
            </a:endParaRPr>
          </a:p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Link to group repository: </a:t>
            </a:r>
            <a:r>
              <a:rPr lang="en" sz="2400" u="sng" dirty="0">
                <a:solidFill>
                  <a:schemeClr val="hlink"/>
                </a:solidFill>
                <a:hlinkClick r:id="rId4"/>
              </a:rPr>
              <a:t>https://github.com/annie0sc/gdp_group4</a:t>
            </a:r>
            <a:endParaRPr sz="2400" dirty="0">
              <a:solidFill>
                <a:srgbClr val="474B57"/>
              </a:solidFill>
            </a:endParaRPr>
          </a:p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Link to the published site: </a:t>
            </a:r>
            <a:r>
              <a:rPr lang="en" sz="2400" u="sng" dirty="0">
                <a:solidFill>
                  <a:schemeClr val="hlink"/>
                </a:solidFill>
                <a:hlinkClick r:id="rId5"/>
              </a:rPr>
              <a:t>https://annie0sc.github.io/gdp_group4/</a:t>
            </a:r>
            <a:endParaRPr sz="2400" dirty="0">
              <a:solidFill>
                <a:srgbClr val="474B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C41C322-79AC-4DE2-ACC1-79F0EAAFCE04}"/>
              </a:ext>
            </a:extLst>
          </p:cNvPr>
          <p:cNvSpPr txBox="1"/>
          <p:nvPr/>
        </p:nvSpPr>
        <p:spPr>
          <a:xfrm>
            <a:off x="174491" y="113147"/>
            <a:ext cx="3562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Team Members</a:t>
            </a:r>
            <a:r>
              <a:rPr lang="en-US" sz="4000" b="1" dirty="0"/>
              <a:t>:</a:t>
            </a:r>
          </a:p>
        </p:txBody>
      </p:sp>
      <p:pic>
        <p:nvPicPr>
          <p:cNvPr id="16" name="Picture 1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7F264625-224D-40E2-ACE9-00F25C2BA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6" y="2931355"/>
            <a:ext cx="1592458" cy="1381924"/>
          </a:xfrm>
          <a:prstGeom prst="rect">
            <a:avLst/>
          </a:prstGeom>
        </p:spPr>
      </p:pic>
      <p:pic>
        <p:nvPicPr>
          <p:cNvPr id="17" name="Picture 1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DF6CC074-A715-46A6-8E48-150E37ACC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2053"/>
          <a:stretch/>
        </p:blipFill>
        <p:spPr>
          <a:xfrm>
            <a:off x="565575" y="830222"/>
            <a:ext cx="1567282" cy="1440010"/>
          </a:xfrm>
          <a:prstGeom prst="rect">
            <a:avLst/>
          </a:prstGeom>
        </p:spPr>
      </p:pic>
      <p:pic>
        <p:nvPicPr>
          <p:cNvPr id="18" name="Picture 17" descr="A person standing on a beach&#10;&#10;Description automatically generated">
            <a:extLst>
              <a:ext uri="{FF2B5EF4-FFF2-40B4-BE49-F238E27FC236}">
                <a16:creationId xmlns:a16="http://schemas.microsoft.com/office/drawing/2014/main" id="{A4BC5954-374E-4960-A896-B81DEC8F19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5" t="5203" r="31712" b="61951"/>
          <a:stretch/>
        </p:blipFill>
        <p:spPr>
          <a:xfrm>
            <a:off x="3748399" y="2929375"/>
            <a:ext cx="1316668" cy="13622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1C39AF-F3C9-4929-A621-1F71B9FD0D02}"/>
              </a:ext>
            </a:extLst>
          </p:cNvPr>
          <p:cNvSpPr txBox="1"/>
          <p:nvPr/>
        </p:nvSpPr>
        <p:spPr>
          <a:xfrm>
            <a:off x="174491" y="2322030"/>
            <a:ext cx="333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</a:t>
            </a:r>
            <a:r>
              <a:rPr lang="en-US" sz="1400" b="1" dirty="0" err="1"/>
              <a:t>Sindhuja</a:t>
            </a:r>
            <a:r>
              <a:rPr lang="en-US" sz="1400" b="1" dirty="0"/>
              <a:t> </a:t>
            </a:r>
            <a:r>
              <a:rPr lang="en-US" sz="1400" b="1" dirty="0" err="1"/>
              <a:t>Valeti</a:t>
            </a:r>
            <a:endParaRPr lang="en-US" sz="1400" b="1" dirty="0"/>
          </a:p>
          <a:p>
            <a:r>
              <a:rPr lang="en-US" sz="1400" b="1" dirty="0"/>
              <a:t>Designation: Project Manager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3DC338-A594-477B-95A7-4D22DCFB6615}"/>
              </a:ext>
            </a:extLst>
          </p:cNvPr>
          <p:cNvSpPr txBox="1"/>
          <p:nvPr/>
        </p:nvSpPr>
        <p:spPr>
          <a:xfrm>
            <a:off x="6146359" y="4440972"/>
            <a:ext cx="299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 </a:t>
            </a:r>
            <a:r>
              <a:rPr lang="en-US" sz="1400" b="1" dirty="0" err="1"/>
              <a:t>Alekhya</a:t>
            </a:r>
            <a:r>
              <a:rPr lang="en-US" sz="1400" b="1" dirty="0"/>
              <a:t> </a:t>
            </a:r>
            <a:r>
              <a:rPr lang="en-US" sz="1400" b="1" dirty="0" err="1"/>
              <a:t>Jaddu</a:t>
            </a:r>
            <a:r>
              <a:rPr lang="en-US" sz="1400" b="1" dirty="0"/>
              <a:t> </a:t>
            </a:r>
          </a:p>
          <a:p>
            <a:r>
              <a:rPr lang="en-US" sz="1400" b="1" dirty="0"/>
              <a:t>Designation: Front-End Developer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9EC551-ADE1-4457-A8D9-E5292ECE570F}"/>
              </a:ext>
            </a:extLst>
          </p:cNvPr>
          <p:cNvSpPr txBox="1"/>
          <p:nvPr/>
        </p:nvSpPr>
        <p:spPr>
          <a:xfrm>
            <a:off x="3116911" y="4387689"/>
            <a:ext cx="2814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 </a:t>
            </a:r>
            <a:r>
              <a:rPr lang="en-US" sz="1400" b="1" dirty="0" err="1"/>
              <a:t>Vigneshwar</a:t>
            </a:r>
            <a:r>
              <a:rPr lang="en-US" sz="1400" b="1" dirty="0"/>
              <a:t> Reddy</a:t>
            </a:r>
          </a:p>
          <a:p>
            <a:r>
              <a:rPr lang="en-US" sz="1400" b="1" dirty="0"/>
              <a:t>Designation: Database Engineer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6A700E-F84E-4640-9347-356C51D93C0F}"/>
              </a:ext>
            </a:extLst>
          </p:cNvPr>
          <p:cNvSpPr txBox="1"/>
          <p:nvPr/>
        </p:nvSpPr>
        <p:spPr>
          <a:xfrm>
            <a:off x="88801" y="4440972"/>
            <a:ext cx="333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 Annie Chandolu</a:t>
            </a:r>
          </a:p>
          <a:p>
            <a:r>
              <a:rPr lang="en-US" sz="1400" b="1" dirty="0"/>
              <a:t>Designation: Full Stack Developer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D26932-108C-4F7B-85CB-460DED8E4D44}"/>
              </a:ext>
            </a:extLst>
          </p:cNvPr>
          <p:cNvSpPr txBox="1"/>
          <p:nvPr/>
        </p:nvSpPr>
        <p:spPr>
          <a:xfrm>
            <a:off x="6411811" y="2323178"/>
            <a:ext cx="2557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</a:t>
            </a:r>
            <a:r>
              <a:rPr lang="en-US" sz="1400" b="1" dirty="0" err="1"/>
              <a:t>Neelesh</a:t>
            </a:r>
            <a:r>
              <a:rPr lang="en-US" sz="1400" b="1" dirty="0"/>
              <a:t> </a:t>
            </a:r>
            <a:r>
              <a:rPr lang="en-US" sz="1400" b="1" dirty="0" err="1"/>
              <a:t>Saladi</a:t>
            </a:r>
            <a:endParaRPr lang="en-US" sz="1400" b="1" dirty="0"/>
          </a:p>
          <a:p>
            <a:r>
              <a:rPr lang="en-US" sz="1400" b="1" dirty="0"/>
              <a:t>Designation: UI Developer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7885D5-4CC1-4EA0-8146-A8CE57FF2C62}"/>
              </a:ext>
            </a:extLst>
          </p:cNvPr>
          <p:cNvSpPr txBox="1"/>
          <p:nvPr/>
        </p:nvSpPr>
        <p:spPr>
          <a:xfrm>
            <a:off x="3314641" y="2310140"/>
            <a:ext cx="275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</a:t>
            </a:r>
            <a:r>
              <a:rPr lang="en-US" sz="1400" b="1" dirty="0" err="1"/>
              <a:t>Tarun</a:t>
            </a:r>
            <a:r>
              <a:rPr lang="en-US" sz="1400" b="1" dirty="0"/>
              <a:t> </a:t>
            </a:r>
            <a:r>
              <a:rPr lang="en-US" sz="1400" b="1" dirty="0" err="1"/>
              <a:t>Sarpanjeri</a:t>
            </a:r>
            <a:endParaRPr lang="en-US" sz="1400" b="1" dirty="0"/>
          </a:p>
          <a:p>
            <a:r>
              <a:rPr lang="en-US" sz="1400" b="1" dirty="0"/>
              <a:t>Designation: Team Lead</a:t>
            </a:r>
          </a:p>
        </p:txBody>
      </p:sp>
      <p:pic>
        <p:nvPicPr>
          <p:cNvPr id="25" name="Picture 24" descr="A person in a blue dress standing in front of a building&#10;&#10;Description automatically generated">
            <a:extLst>
              <a:ext uri="{FF2B5EF4-FFF2-40B4-BE49-F238E27FC236}">
                <a16:creationId xmlns:a16="http://schemas.microsoft.com/office/drawing/2014/main" id="{E67EFF24-B404-4589-9176-A20EDAC7A8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6" t="13249" r="43100" b="62765"/>
          <a:stretch/>
        </p:blipFill>
        <p:spPr>
          <a:xfrm>
            <a:off x="6594930" y="2929375"/>
            <a:ext cx="1316668" cy="1430447"/>
          </a:xfrm>
          <a:prstGeom prst="rect">
            <a:avLst/>
          </a:prstGeom>
        </p:spPr>
      </p:pic>
      <p:pic>
        <p:nvPicPr>
          <p:cNvPr id="26" name="Picture 2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15AB9285-C4EF-4606-926A-42FE4B635D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19" y="897943"/>
            <a:ext cx="1402348" cy="1372289"/>
          </a:xfrm>
          <a:prstGeom prst="rect">
            <a:avLst/>
          </a:prstGeom>
        </p:spPr>
      </p:pic>
      <p:pic>
        <p:nvPicPr>
          <p:cNvPr id="27" name="Picture 26" descr="A person in a blue shirt&#10;&#10;Description automatically generated">
            <a:extLst>
              <a:ext uri="{FF2B5EF4-FFF2-40B4-BE49-F238E27FC236}">
                <a16:creationId xmlns:a16="http://schemas.microsoft.com/office/drawing/2014/main" id="{83BFCE8F-96DA-4C7A-8460-4807B7796A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271" t="13185" r="24940" b="34757"/>
          <a:stretch/>
        </p:blipFill>
        <p:spPr>
          <a:xfrm>
            <a:off x="6594930" y="931362"/>
            <a:ext cx="1171182" cy="14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Overview</a:t>
            </a:r>
            <a:endParaRPr sz="3200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1800" dirty="0"/>
              <a:t>User</a:t>
            </a:r>
            <a:r>
              <a:rPr lang="en-US" sz="1800" dirty="0"/>
              <a:t>s can</a:t>
            </a:r>
            <a:r>
              <a:rPr lang="en" sz="1800" dirty="0"/>
              <a:t> moni</a:t>
            </a:r>
            <a:r>
              <a:rPr lang="en-US" sz="1800" dirty="0"/>
              <a:t>tor</a:t>
            </a:r>
            <a:r>
              <a:rPr lang="en" sz="1800" dirty="0"/>
              <a:t> their </a:t>
            </a:r>
            <a:r>
              <a:rPr lang="en-US" sz="1800" b="1" dirty="0"/>
              <a:t>daily </a:t>
            </a:r>
            <a:r>
              <a:rPr lang="en" sz="1800" b="1" dirty="0"/>
              <a:t>activity </a:t>
            </a:r>
            <a:r>
              <a:rPr lang="en" sz="1800" dirty="0"/>
              <a:t>and understand to improve </a:t>
            </a:r>
            <a:r>
              <a:rPr lang="en-US" sz="1800" dirty="0"/>
              <a:t>or manage </a:t>
            </a:r>
            <a:r>
              <a:rPr lang="en" sz="1800" dirty="0"/>
              <a:t>accordingly. </a:t>
            </a:r>
            <a:endParaRPr sz="18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800" b="1" dirty="0"/>
              <a:t>Personal Goals </a:t>
            </a:r>
            <a:r>
              <a:rPr lang="en-US" sz="1800" dirty="0"/>
              <a:t>can be set for activities like walking, sleeping, eating and drinking enough water.  A </a:t>
            </a:r>
            <a:r>
              <a:rPr lang="en-US" sz="1800" b="1" dirty="0"/>
              <a:t>daily logging system </a:t>
            </a:r>
            <a:r>
              <a:rPr lang="en-US" sz="1800" dirty="0"/>
              <a:t>is created to do so.</a:t>
            </a:r>
            <a:endParaRPr sz="18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1800" dirty="0"/>
              <a:t> </a:t>
            </a:r>
            <a:r>
              <a:rPr lang="en-US" sz="1800" dirty="0"/>
              <a:t>Users and administrators can </a:t>
            </a:r>
            <a:r>
              <a:rPr lang="en-US" sz="1800" b="1" dirty="0"/>
              <a:t>create challenges </a:t>
            </a:r>
            <a:r>
              <a:rPr lang="en-US" sz="1800" dirty="0"/>
              <a:t>which can be taken as a </a:t>
            </a:r>
            <a:r>
              <a:rPr lang="en-US" sz="1800" b="1" dirty="0"/>
              <a:t>group </a:t>
            </a:r>
            <a:r>
              <a:rPr lang="en-US" sz="1800" dirty="0"/>
              <a:t>or be specific to an </a:t>
            </a:r>
            <a:r>
              <a:rPr lang="en-US" sz="1800" b="1" dirty="0"/>
              <a:t>individual</a:t>
            </a:r>
            <a:r>
              <a:rPr lang="en-US" sz="1800" dirty="0"/>
              <a:t>.  </a:t>
            </a:r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800" dirty="0"/>
              <a:t>Administrators have </a:t>
            </a:r>
            <a:r>
              <a:rPr lang="en-US" sz="1800" b="1" dirty="0"/>
              <a:t>access to all data </a:t>
            </a:r>
            <a:r>
              <a:rPr lang="en-US" sz="1800" dirty="0"/>
              <a:t>within the app and determine the </a:t>
            </a:r>
            <a:r>
              <a:rPr lang="en-US" sz="1800" b="1" dirty="0"/>
              <a:t>winners</a:t>
            </a:r>
            <a:r>
              <a:rPr lang="en-US" sz="1800" dirty="0"/>
              <a:t> of the challenges. </a:t>
            </a:r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800" dirty="0"/>
              <a:t>Data gathered will be used for </a:t>
            </a:r>
            <a:r>
              <a:rPr lang="en-US" sz="1800" b="1" dirty="0"/>
              <a:t>further research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30848"/>
            <a:ext cx="19494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1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059" y="430848"/>
            <a:ext cx="2568694" cy="4373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1526" y="402494"/>
            <a:ext cx="2568694" cy="4373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30848"/>
            <a:ext cx="18644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2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546" y="431279"/>
            <a:ext cx="2546525" cy="4280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4721" y="430848"/>
            <a:ext cx="2546525" cy="4414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1" y="430849"/>
            <a:ext cx="18998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3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119" y="452142"/>
            <a:ext cx="2661700" cy="4295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1996" y="452143"/>
            <a:ext cx="2661700" cy="429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74140"/>
            <a:ext cx="19849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4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900" y="214975"/>
            <a:ext cx="2692200" cy="47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30848"/>
            <a:ext cx="1629725" cy="15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  Diagram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425" y="63025"/>
            <a:ext cx="7027926" cy="501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0" y="155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Seeded Data in Excel - User database: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19" y="727775"/>
            <a:ext cx="7682556" cy="44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59</TotalTime>
  <Words>269</Words>
  <Application>Microsoft Office PowerPoint</Application>
  <PresentationFormat>On-screen Show (16:9)</PresentationFormat>
  <Paragraphs>36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PowerPoint Presentation</vt:lpstr>
      <vt:lpstr>PowerPoint Presentation</vt:lpstr>
      <vt:lpstr>Overview</vt:lpstr>
      <vt:lpstr>UI Design 1</vt:lpstr>
      <vt:lpstr>UI Design 2</vt:lpstr>
      <vt:lpstr>UI Design 3</vt:lpstr>
      <vt:lpstr>UI Design 4</vt:lpstr>
      <vt:lpstr>Entity Relation  Diagram</vt:lpstr>
      <vt:lpstr>Seeded Data in Excel - User database:</vt:lpstr>
      <vt:lpstr>Seeded Data in Excel - Admin database:</vt:lpstr>
      <vt:lpstr>Seeded Data in Excel -  database:</vt:lpstr>
      <vt:lpstr>Enhanced Features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Chandolu,Annie Samarpitha</cp:lastModifiedBy>
  <cp:revision>27</cp:revision>
  <dcterms:modified xsi:type="dcterms:W3CDTF">2020-09-02T12:55:45Z</dcterms:modified>
</cp:coreProperties>
</file>