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7EC3CC-CF6E-49A2-862C-CADBDAA15B9A}" v="191" dt="2023-04-09T08:16:38.3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WEATHER PROGRAM IN PYTHON</a:t>
            </a:r>
            <a:endParaRPr lang="en-US"/>
          </a:p>
          <a:p>
            <a:endParaRPr lang="en-US" dirty="0">
              <a:cs typeface="Calibri Light"/>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1DAAB-48C4-A8EB-D812-FC2CB88AAC5A}"/>
              </a:ext>
            </a:extLst>
          </p:cNvPr>
          <p:cNvSpPr>
            <a:spLocks noGrp="1"/>
          </p:cNvSpPr>
          <p:nvPr>
            <p:ph type="title"/>
          </p:nvPr>
        </p:nvSpPr>
        <p:spPr/>
        <p:txBody>
          <a:bodyPr/>
          <a:lstStyle/>
          <a:p>
            <a:r>
              <a:rPr lang="en-US" b="1" u="sng" dirty="0">
                <a:cs typeface="Calibri Light"/>
              </a:rPr>
              <a:t>ABSTRACT</a:t>
            </a:r>
            <a:endParaRPr lang="en-US" b="1" u="sng" dirty="0"/>
          </a:p>
        </p:txBody>
      </p:sp>
      <p:sp>
        <p:nvSpPr>
          <p:cNvPr id="3" name="Content Placeholder 2">
            <a:extLst>
              <a:ext uri="{FF2B5EF4-FFF2-40B4-BE49-F238E27FC236}">
                <a16:creationId xmlns:a16="http://schemas.microsoft.com/office/drawing/2014/main" id="{EE3B0E28-BF46-2DC4-9EB5-B1B266B30309}"/>
              </a:ext>
            </a:extLst>
          </p:cNvPr>
          <p:cNvSpPr>
            <a:spLocks noGrp="1"/>
          </p:cNvSpPr>
          <p:nvPr>
            <p:ph idx="1"/>
          </p:nvPr>
        </p:nvSpPr>
        <p:spPr/>
        <p:txBody>
          <a:bodyPr vert="horz" lIns="91440" tIns="45720" rIns="91440" bIns="45720" rtlCol="0" anchor="t">
            <a:normAutofit/>
          </a:bodyPr>
          <a:lstStyle/>
          <a:p>
            <a:r>
              <a:rPr lang="en-US" dirty="0">
                <a:ea typeface="+mn-lt"/>
                <a:cs typeface="+mn-lt"/>
              </a:rPr>
              <a:t>This presentation will focus on using Python to create an attractive weather forecasting report for a particular city. Weather forecasting involves predicting the weather conditions for a given location. The accuracy of weather predictions can positively impact people's lives in various ways, such as helping them plan their daily activities, agricultural planning, and disaster management. This tutorial aims to provide a basic understanding of weather forecasting and the benefits it can provide to society. By the end of this tutorial, the audience will learn how to use Python to create visually appealing weather forecasting reports for any given city.</a:t>
            </a:r>
          </a:p>
        </p:txBody>
      </p:sp>
    </p:spTree>
    <p:extLst>
      <p:ext uri="{BB962C8B-B14F-4D97-AF65-F5344CB8AC3E}">
        <p14:creationId xmlns:p14="http://schemas.microsoft.com/office/powerpoint/2010/main" val="1093164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DA8F1-1086-45F8-2A2F-3D837C63A435}"/>
              </a:ext>
            </a:extLst>
          </p:cNvPr>
          <p:cNvSpPr>
            <a:spLocks noGrp="1"/>
          </p:cNvSpPr>
          <p:nvPr>
            <p:ph type="title"/>
          </p:nvPr>
        </p:nvSpPr>
        <p:spPr/>
        <p:txBody>
          <a:bodyPr/>
          <a:lstStyle/>
          <a:p>
            <a:r>
              <a:rPr lang="en-US" b="1" dirty="0">
                <a:cs typeface="Calibri Light"/>
              </a:rPr>
              <a:t>                        </a:t>
            </a:r>
            <a:r>
              <a:rPr lang="en-US" b="1" u="sng" dirty="0">
                <a:cs typeface="Calibri Light"/>
              </a:rPr>
              <a:t>INTRODUCTION</a:t>
            </a:r>
            <a:endParaRPr lang="en-US" b="1" u="sng" dirty="0"/>
          </a:p>
        </p:txBody>
      </p:sp>
      <p:sp>
        <p:nvSpPr>
          <p:cNvPr id="3" name="Content Placeholder 2">
            <a:extLst>
              <a:ext uri="{FF2B5EF4-FFF2-40B4-BE49-F238E27FC236}">
                <a16:creationId xmlns:a16="http://schemas.microsoft.com/office/drawing/2014/main" id="{0B514FE4-8400-04CE-1F02-B7F593762D3B}"/>
              </a:ext>
            </a:extLst>
          </p:cNvPr>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Introduction to weather forecasting and its importance in our daily lives</a:t>
            </a:r>
            <a:endParaRPr lang="en-US" dirty="0">
              <a:cs typeface="Calibri" panose="020F0502020204030204"/>
            </a:endParaRPr>
          </a:p>
          <a:p>
            <a:r>
              <a:rPr lang="en-US" dirty="0">
                <a:ea typeface="+mn-lt"/>
                <a:cs typeface="+mn-lt"/>
              </a:rPr>
              <a:t>Overview of the Python programming language and its capabilities</a:t>
            </a:r>
            <a:endParaRPr lang="en-US">
              <a:ea typeface="+mn-lt"/>
              <a:cs typeface="+mn-lt"/>
            </a:endParaRPr>
          </a:p>
          <a:p>
            <a:r>
              <a:rPr lang="en-US" dirty="0">
                <a:ea typeface="+mn-lt"/>
                <a:cs typeface="+mn-lt"/>
              </a:rPr>
              <a:t>Explanation of the purpose of the project, which is to create a weather program using Python</a:t>
            </a:r>
            <a:endParaRPr lang="en-US">
              <a:ea typeface="+mn-lt"/>
              <a:cs typeface="+mn-lt"/>
            </a:endParaRPr>
          </a:p>
          <a:p>
            <a:r>
              <a:rPr lang="en-US" dirty="0">
                <a:ea typeface="+mn-lt"/>
                <a:cs typeface="+mn-lt"/>
              </a:rPr>
              <a:t>Brief overview of the features and functionalities of the program</a:t>
            </a:r>
            <a:endParaRPr lang="en-US" dirty="0"/>
          </a:p>
          <a:p>
            <a:r>
              <a:rPr lang="en-US" dirty="0">
                <a:ea typeface="+mn-lt"/>
                <a:cs typeface="+mn-lt"/>
              </a:rPr>
              <a:t>Overview of the technologies and tools used to develop the program, such as APIs and libraries</a:t>
            </a:r>
            <a:endParaRPr lang="en-US" dirty="0"/>
          </a:p>
          <a:p>
            <a:r>
              <a:rPr lang="en-US" dirty="0">
                <a:ea typeface="+mn-lt"/>
                <a:cs typeface="+mn-lt"/>
              </a:rPr>
              <a:t>Importance of the project in terms of its contribution to the field of weather forecasting and technology in general</a:t>
            </a:r>
            <a:endParaRPr lang="en-US" dirty="0"/>
          </a:p>
          <a:p>
            <a:r>
              <a:rPr lang="en-US" dirty="0">
                <a:ea typeface="+mn-lt"/>
                <a:cs typeface="+mn-lt"/>
              </a:rPr>
              <a:t>Outline of the rest of the presentation, including the methodology, results, and future work.</a:t>
            </a:r>
            <a:endParaRPr lang="en-US" dirty="0"/>
          </a:p>
          <a:p>
            <a:endParaRPr lang="en-US" dirty="0">
              <a:cs typeface="Calibri"/>
            </a:endParaRPr>
          </a:p>
        </p:txBody>
      </p:sp>
    </p:spTree>
    <p:extLst>
      <p:ext uri="{BB962C8B-B14F-4D97-AF65-F5344CB8AC3E}">
        <p14:creationId xmlns:p14="http://schemas.microsoft.com/office/powerpoint/2010/main" val="3400279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EA1584-D0FD-9DF3-E1FF-0D337F3A14C2}"/>
              </a:ext>
            </a:extLst>
          </p:cNvPr>
          <p:cNvSpPr>
            <a:spLocks noGrp="1"/>
          </p:cNvSpPr>
          <p:nvPr>
            <p:ph idx="1"/>
          </p:nvPr>
        </p:nvSpPr>
        <p:spPr/>
        <p:txBody>
          <a:bodyPr vert="horz" lIns="91440" tIns="45720" rIns="91440" bIns="45720" rtlCol="0" anchor="t">
            <a:normAutofit fontScale="77500" lnSpcReduction="20000"/>
          </a:bodyPr>
          <a:lstStyle/>
          <a:p>
            <a:r>
              <a:rPr lang="en-US" dirty="0">
                <a:ea typeface="+mn-lt"/>
                <a:cs typeface="+mn-lt"/>
              </a:rPr>
              <a:t>Weather forecasting is an essential aspect of our daily lives. Knowing the weather conditions helps us plan our day-to-day activities better, whether it's deciding what to wear, planning an outdoor event, or making travel plans.</a:t>
            </a:r>
            <a:endParaRPr lang="en-US" dirty="0">
              <a:cs typeface="Calibri" panose="020F0502020204030204"/>
            </a:endParaRPr>
          </a:p>
          <a:p>
            <a:r>
              <a:rPr lang="en-US" dirty="0">
                <a:ea typeface="+mn-lt"/>
                <a:cs typeface="+mn-lt"/>
              </a:rPr>
              <a:t>With the advancements in technology, weather forecasting has become more accurate and accessible than ever before. There are several weather forecast apps and websites available today that provide up-to-date information on weather conditions.</a:t>
            </a:r>
            <a:endParaRPr lang="en-US" dirty="0"/>
          </a:p>
          <a:p>
            <a:r>
              <a:rPr lang="en-US" dirty="0">
                <a:ea typeface="+mn-lt"/>
                <a:cs typeface="+mn-lt"/>
              </a:rPr>
              <a:t>In this tutorial, we will explore how to create a weather program in Python that can display weather forecast reports for a specific city. We will be using an API to fetch real-time weather data and display it in an appealing manner.</a:t>
            </a:r>
            <a:endParaRPr lang="en-US" dirty="0"/>
          </a:p>
          <a:p>
            <a:r>
              <a:rPr lang="en-US" dirty="0">
                <a:ea typeface="+mn-lt"/>
                <a:cs typeface="+mn-lt"/>
              </a:rPr>
              <a:t>Through this tutorial, we will learn how to work with APIs, handle JSON data, and parse data in Python. We will also explore different libraries that can be used to create graphical user interfaces (GUI) to make our weather program more user-friendly.</a:t>
            </a:r>
            <a:endParaRPr lang="en-US" dirty="0"/>
          </a:p>
          <a:p>
            <a:r>
              <a:rPr lang="en-US" dirty="0">
                <a:ea typeface="+mn-lt"/>
                <a:cs typeface="+mn-lt"/>
              </a:rPr>
              <a:t>By the end of this tutorial, you will have a better understanding of how weather forecasting works, how APIs can be used to fetch real-time data, and how Python can be used to create useful programs that can simplify our daily lives.</a:t>
            </a:r>
            <a:endParaRPr lang="en-US" dirty="0"/>
          </a:p>
          <a:p>
            <a:endParaRPr lang="en-US" dirty="0">
              <a:cs typeface="Calibri"/>
            </a:endParaRPr>
          </a:p>
        </p:txBody>
      </p:sp>
    </p:spTree>
    <p:extLst>
      <p:ext uri="{BB962C8B-B14F-4D97-AF65-F5344CB8AC3E}">
        <p14:creationId xmlns:p14="http://schemas.microsoft.com/office/powerpoint/2010/main" val="13321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3C18C-53C8-C212-9D28-D5D2528FB9BA}"/>
              </a:ext>
            </a:extLst>
          </p:cNvPr>
          <p:cNvSpPr>
            <a:spLocks noGrp="1"/>
          </p:cNvSpPr>
          <p:nvPr>
            <p:ph type="title"/>
          </p:nvPr>
        </p:nvSpPr>
        <p:spPr/>
        <p:txBody>
          <a:bodyPr/>
          <a:lstStyle/>
          <a:p>
            <a:r>
              <a:rPr lang="en-US" b="1" dirty="0">
                <a:cs typeface="Calibri Light"/>
              </a:rPr>
              <a:t>                 </a:t>
            </a:r>
            <a:r>
              <a:rPr lang="en-US" b="1" u="sng" dirty="0">
                <a:cs typeface="Calibri Light"/>
              </a:rPr>
              <a:t>PROPOSED MODEL</a:t>
            </a:r>
            <a:endParaRPr lang="en-US" b="1" u="sng" dirty="0"/>
          </a:p>
        </p:txBody>
      </p:sp>
      <p:sp>
        <p:nvSpPr>
          <p:cNvPr id="3" name="Content Placeholder 2">
            <a:extLst>
              <a:ext uri="{FF2B5EF4-FFF2-40B4-BE49-F238E27FC236}">
                <a16:creationId xmlns:a16="http://schemas.microsoft.com/office/drawing/2014/main" id="{8790CC37-E6C1-614B-5124-BE7CEB121405}"/>
              </a:ext>
            </a:extLst>
          </p:cNvPr>
          <p:cNvSpPr>
            <a:spLocks noGrp="1"/>
          </p:cNvSpPr>
          <p:nvPr>
            <p:ph idx="1"/>
          </p:nvPr>
        </p:nvSpPr>
        <p:spPr/>
        <p:txBody>
          <a:bodyPr vert="horz" lIns="91440" tIns="45720" rIns="91440" bIns="45720" rtlCol="0" anchor="t">
            <a:normAutofit fontScale="85000" lnSpcReduction="10000"/>
          </a:bodyPr>
          <a:lstStyle/>
          <a:p>
            <a:r>
              <a:rPr lang="en-US" sz="1800" dirty="0">
                <a:ea typeface="+mn-lt"/>
                <a:cs typeface="+mn-lt"/>
              </a:rPr>
              <a:t>User Interface Model: This model will involve designing the user interface for the application, including the layout, input fields, and output display. The model can be designed using popular Python libraries such as </a:t>
            </a:r>
            <a:r>
              <a:rPr lang="en-US" sz="1800" dirty="0" err="1">
                <a:ea typeface="+mn-lt"/>
                <a:cs typeface="+mn-lt"/>
              </a:rPr>
              <a:t>Tkinter</a:t>
            </a:r>
            <a:r>
              <a:rPr lang="en-US" sz="1800" dirty="0">
                <a:ea typeface="+mn-lt"/>
                <a:cs typeface="+mn-lt"/>
              </a:rPr>
              <a:t> or </a:t>
            </a:r>
            <a:r>
              <a:rPr lang="en-US" sz="1800" dirty="0" err="1">
                <a:ea typeface="+mn-lt"/>
                <a:cs typeface="+mn-lt"/>
              </a:rPr>
              <a:t>PyQT</a:t>
            </a:r>
            <a:r>
              <a:rPr lang="en-US" sz="1800" dirty="0">
                <a:ea typeface="+mn-lt"/>
                <a:cs typeface="+mn-lt"/>
              </a:rPr>
              <a:t>.</a:t>
            </a:r>
            <a:endParaRPr lang="en-US" sz="1800">
              <a:cs typeface="Calibri" panose="020F0502020204030204"/>
            </a:endParaRPr>
          </a:p>
          <a:p>
            <a:r>
              <a:rPr lang="en-US" sz="1800" dirty="0">
                <a:ea typeface="+mn-lt"/>
                <a:cs typeface="+mn-lt"/>
              </a:rPr>
              <a:t>City Input Model: This model will focus on taking input from the user regarding the name of the city for which they want to know the weather forecast. It will include error handling to ensure that only valid city names are entered.</a:t>
            </a:r>
            <a:endParaRPr lang="en-US" sz="1800">
              <a:cs typeface="Calibri"/>
            </a:endParaRPr>
          </a:p>
          <a:p>
            <a:r>
              <a:rPr lang="en-US" sz="1800" dirty="0">
                <a:ea typeface="+mn-lt"/>
                <a:cs typeface="+mn-lt"/>
              </a:rPr>
              <a:t>Data Retrieval Model: This model will involve using the requests module to retrieve weather forecast data from the </a:t>
            </a:r>
            <a:r>
              <a:rPr lang="en-US" sz="1800" dirty="0" err="1">
                <a:ea typeface="+mn-lt"/>
                <a:cs typeface="+mn-lt"/>
              </a:rPr>
              <a:t>wttr</a:t>
            </a:r>
            <a:r>
              <a:rPr lang="en-US" sz="1800" dirty="0">
                <a:ea typeface="+mn-lt"/>
                <a:cs typeface="+mn-lt"/>
              </a:rPr>
              <a:t> link generated by the application. This model can be designed using Python requests module.</a:t>
            </a:r>
            <a:endParaRPr lang="en-US" sz="1800">
              <a:cs typeface="Calibri"/>
            </a:endParaRPr>
          </a:p>
          <a:p>
            <a:r>
              <a:rPr lang="en-US" sz="1800" dirty="0">
                <a:ea typeface="+mn-lt"/>
                <a:cs typeface="+mn-lt"/>
              </a:rPr>
              <a:t>Data Processing Model: This model will focus on processing the data retrieved from the </a:t>
            </a:r>
            <a:r>
              <a:rPr lang="en-US" sz="1800" dirty="0" err="1">
                <a:ea typeface="+mn-lt"/>
                <a:cs typeface="+mn-lt"/>
              </a:rPr>
              <a:t>wttr</a:t>
            </a:r>
            <a:r>
              <a:rPr lang="en-US" sz="1800" dirty="0">
                <a:ea typeface="+mn-lt"/>
                <a:cs typeface="+mn-lt"/>
              </a:rPr>
              <a:t> link and formatting it in a readable manner. It can use regular expressions to extract relevant information such as temperature, humidity, and wind speed.</a:t>
            </a:r>
            <a:endParaRPr lang="en-US" sz="1800">
              <a:cs typeface="Calibri"/>
            </a:endParaRPr>
          </a:p>
          <a:p>
            <a:r>
              <a:rPr lang="en-US" sz="1800" dirty="0">
                <a:ea typeface="+mn-lt"/>
                <a:cs typeface="+mn-lt"/>
              </a:rPr>
              <a:t>Error Handling Model: This model will ensure that any errors that may occur during the application's execution are handled effectively. It will include try-except blocks and appropriate error messages to inform the user about the issue.</a:t>
            </a:r>
            <a:endParaRPr lang="en-US" sz="1800">
              <a:cs typeface="Calibri"/>
            </a:endParaRPr>
          </a:p>
          <a:p>
            <a:r>
              <a:rPr lang="en-US" sz="1800" dirty="0">
                <a:ea typeface="+mn-lt"/>
                <a:cs typeface="+mn-lt"/>
              </a:rPr>
              <a:t>Reporting Model: This model will focus on presenting the weather forecast data to the user in an appealing manner. It can use popular Python libraries such as matplotlib or seaborn to generate charts and graphs that visually represent the data.</a:t>
            </a:r>
            <a:endParaRPr lang="en-US" sz="1800">
              <a:cs typeface="Calibri"/>
            </a:endParaRPr>
          </a:p>
          <a:p>
            <a:r>
              <a:rPr lang="en-US" sz="1800" dirty="0">
                <a:ea typeface="+mn-lt"/>
                <a:cs typeface="+mn-lt"/>
              </a:rPr>
              <a:t>These proposed models can be presented in the ppt to give an overview of how the application works and how it is designed.</a:t>
            </a:r>
            <a:endParaRPr lang="en-US" sz="1800">
              <a:cs typeface="Calibri"/>
            </a:endParaRPr>
          </a:p>
          <a:p>
            <a:pPr marL="0" indent="0">
              <a:buNone/>
            </a:pPr>
            <a:br>
              <a:rPr lang="en-US" dirty="0"/>
            </a:br>
            <a:endParaRPr lang="en-US" dirty="0">
              <a:cs typeface="Calibri"/>
            </a:endParaRPr>
          </a:p>
          <a:p>
            <a:endParaRPr lang="en-US" dirty="0">
              <a:cs typeface="Calibri"/>
            </a:endParaRPr>
          </a:p>
        </p:txBody>
      </p:sp>
    </p:spTree>
    <p:extLst>
      <p:ext uri="{BB962C8B-B14F-4D97-AF65-F5344CB8AC3E}">
        <p14:creationId xmlns:p14="http://schemas.microsoft.com/office/powerpoint/2010/main" val="2420930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9CB61C9A-4CC8-7B25-F331-C19E91A51AC8}"/>
              </a:ext>
            </a:extLst>
          </p:cNvPr>
          <p:cNvPicPr>
            <a:picLocks noGrp="1" noChangeAspect="1"/>
          </p:cNvPicPr>
          <p:nvPr>
            <p:ph idx="1"/>
          </p:nvPr>
        </p:nvPicPr>
        <p:blipFill>
          <a:blip r:embed="rId2"/>
          <a:stretch>
            <a:fillRect/>
          </a:stretch>
        </p:blipFill>
        <p:spPr>
          <a:xfrm>
            <a:off x="1825849" y="795931"/>
            <a:ext cx="7413401" cy="4757938"/>
          </a:xfrm>
        </p:spPr>
      </p:pic>
    </p:spTree>
    <p:extLst>
      <p:ext uri="{BB962C8B-B14F-4D97-AF65-F5344CB8AC3E}">
        <p14:creationId xmlns:p14="http://schemas.microsoft.com/office/powerpoint/2010/main" val="1045533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25BFC-EE0F-96CA-0535-7E5BC0A2686C}"/>
              </a:ext>
            </a:extLst>
          </p:cNvPr>
          <p:cNvSpPr>
            <a:spLocks noGrp="1"/>
          </p:cNvSpPr>
          <p:nvPr>
            <p:ph type="title"/>
          </p:nvPr>
        </p:nvSpPr>
        <p:spPr/>
        <p:txBody>
          <a:bodyPr/>
          <a:lstStyle/>
          <a:p>
            <a:r>
              <a:rPr lang="en-US" dirty="0">
                <a:cs typeface="Calibri Light"/>
              </a:rPr>
              <a:t>                    </a:t>
            </a:r>
            <a:r>
              <a:rPr lang="en-US" u="sng" dirty="0">
                <a:cs typeface="Calibri Light"/>
              </a:rPr>
              <a:t> FUTURE WORK</a:t>
            </a:r>
            <a:endParaRPr lang="en-US" u="sng" dirty="0"/>
          </a:p>
        </p:txBody>
      </p:sp>
      <p:sp>
        <p:nvSpPr>
          <p:cNvPr id="3" name="Content Placeholder 2">
            <a:extLst>
              <a:ext uri="{FF2B5EF4-FFF2-40B4-BE49-F238E27FC236}">
                <a16:creationId xmlns:a16="http://schemas.microsoft.com/office/drawing/2014/main" id="{9E27BB63-E300-7690-66B1-9B0B6C52DC02}"/>
              </a:ext>
            </a:extLst>
          </p:cNvPr>
          <p:cNvSpPr>
            <a:spLocks noGrp="1"/>
          </p:cNvSpPr>
          <p:nvPr>
            <p:ph idx="1"/>
          </p:nvPr>
        </p:nvSpPr>
        <p:spPr/>
        <p:txBody>
          <a:bodyPr vert="horz" lIns="91440" tIns="45720" rIns="91440" bIns="45720" rtlCol="0" anchor="t">
            <a:normAutofit fontScale="77500" lnSpcReduction="20000"/>
          </a:bodyPr>
          <a:lstStyle/>
          <a:p>
            <a:r>
              <a:rPr lang="en-US" sz="1800" dirty="0">
                <a:ea typeface="+mn-lt"/>
                <a:cs typeface="+mn-lt"/>
              </a:rPr>
              <a:t>Graphical User Interface (GUI): Add a GUI to the program to make it more user-friendly and visually appealing. The GUI could include a map with the selected city highlighted, as well as icons representing different weather conditions.</a:t>
            </a:r>
            <a:endParaRPr lang="en-US" sz="1800">
              <a:cs typeface="Calibri" panose="020F0502020204030204"/>
            </a:endParaRPr>
          </a:p>
          <a:p>
            <a:r>
              <a:rPr lang="en-US" sz="1800" dirty="0">
                <a:ea typeface="+mn-lt"/>
                <a:cs typeface="+mn-lt"/>
              </a:rPr>
              <a:t>Real-time data: Instead of retrieving data from a static source, integrate a real-time weather data API that provides live updates on weather conditions.</a:t>
            </a:r>
            <a:endParaRPr lang="en-US" sz="1800">
              <a:cs typeface="Calibri"/>
            </a:endParaRPr>
          </a:p>
          <a:p>
            <a:r>
              <a:rPr lang="en-US" sz="1800" dirty="0">
                <a:ea typeface="+mn-lt"/>
                <a:cs typeface="+mn-lt"/>
              </a:rPr>
              <a:t>Data visualization: Use data visualization libraries such as Matplotlib or Seaborn to create graphs and charts that help users better understand weather patterns and trends.</a:t>
            </a:r>
            <a:endParaRPr lang="en-US" sz="1800">
              <a:cs typeface="Calibri"/>
            </a:endParaRPr>
          </a:p>
          <a:p>
            <a:r>
              <a:rPr lang="en-US" sz="1800" dirty="0">
                <a:ea typeface="+mn-lt"/>
                <a:cs typeface="+mn-lt"/>
              </a:rPr>
              <a:t>Multi-city support: Allow users to enter multiple cities and retrieve weather reports for all of them at once. This feature could also include the ability to compare weather conditions between cities.</a:t>
            </a:r>
            <a:endParaRPr lang="en-US" sz="1800">
              <a:cs typeface="Calibri"/>
            </a:endParaRPr>
          </a:p>
          <a:p>
            <a:r>
              <a:rPr lang="en-US" sz="1800" dirty="0">
                <a:ea typeface="+mn-lt"/>
                <a:cs typeface="+mn-lt"/>
              </a:rPr>
              <a:t>Natural language processing (NLP): Incorporate NLP technology to allow users to ask questions about the weather in a conversational manner, similar to how they might ask a human.</a:t>
            </a:r>
            <a:endParaRPr lang="en-US" sz="1800">
              <a:cs typeface="Calibri"/>
            </a:endParaRPr>
          </a:p>
          <a:p>
            <a:r>
              <a:rPr lang="en-US" sz="1800" dirty="0">
                <a:ea typeface="+mn-lt"/>
                <a:cs typeface="+mn-lt"/>
              </a:rPr>
              <a:t>Mobile app: Develop a mobile app version of the program that users can download and use on the go.</a:t>
            </a:r>
            <a:endParaRPr lang="en-US" sz="1800">
              <a:cs typeface="Calibri"/>
            </a:endParaRPr>
          </a:p>
          <a:p>
            <a:r>
              <a:rPr lang="en-US" sz="1800" dirty="0">
                <a:ea typeface="+mn-lt"/>
                <a:cs typeface="+mn-lt"/>
              </a:rPr>
              <a:t>Voice recognition: Add voice recognition capabilities to the program, allowing users to interact with it using their voice instead of typing.</a:t>
            </a:r>
            <a:endParaRPr lang="en-US" sz="1800">
              <a:cs typeface="Calibri"/>
            </a:endParaRPr>
          </a:p>
          <a:p>
            <a:r>
              <a:rPr lang="en-US" sz="1800" dirty="0">
                <a:ea typeface="+mn-lt"/>
                <a:cs typeface="+mn-lt"/>
              </a:rPr>
              <a:t>Machine learning: Implement machine learning algorithms to predict weather patterns and improve the accuracy of weather forecasts over time.</a:t>
            </a:r>
            <a:endParaRPr lang="en-US" sz="1800" dirty="0"/>
          </a:p>
          <a:p>
            <a:pPr marL="0" indent="0">
              <a:buNone/>
            </a:pPr>
            <a:endParaRPr lang="en-US" dirty="0">
              <a:cs typeface="Calibri" panose="020F0502020204030204"/>
            </a:endParaRPr>
          </a:p>
          <a:p>
            <a:pPr marL="0" indent="0">
              <a:buNone/>
            </a:pPr>
            <a:br>
              <a:rPr lang="en-US" dirty="0"/>
            </a:br>
            <a:endParaRPr lang="en-US" dirty="0">
              <a:cs typeface="Calibri"/>
            </a:endParaRPr>
          </a:p>
          <a:p>
            <a:endParaRPr lang="en-US" dirty="0">
              <a:cs typeface="Calibri"/>
            </a:endParaRPr>
          </a:p>
        </p:txBody>
      </p:sp>
    </p:spTree>
    <p:extLst>
      <p:ext uri="{BB962C8B-B14F-4D97-AF65-F5344CB8AC3E}">
        <p14:creationId xmlns:p14="http://schemas.microsoft.com/office/powerpoint/2010/main" val="229505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B8C17-0ABC-BE3B-EA05-3FF7EDB22D77}"/>
              </a:ext>
            </a:extLst>
          </p:cNvPr>
          <p:cNvSpPr>
            <a:spLocks noGrp="1"/>
          </p:cNvSpPr>
          <p:nvPr>
            <p:ph type="title"/>
          </p:nvPr>
        </p:nvSpPr>
        <p:spPr/>
        <p:txBody>
          <a:bodyPr/>
          <a:lstStyle/>
          <a:p>
            <a:r>
              <a:rPr lang="en-US" b="1" dirty="0">
                <a:latin typeface="Goudy Old Style"/>
              </a:rPr>
              <a:t>                         </a:t>
            </a:r>
            <a:r>
              <a:rPr lang="en-US" b="1" u="sng" dirty="0">
                <a:latin typeface="Goudy Old Style"/>
              </a:rPr>
              <a:t>REFERENCES</a:t>
            </a:r>
            <a:endParaRPr lang="en-US" u="sng" dirty="0">
              <a:cs typeface="Calibri Light"/>
            </a:endParaRPr>
          </a:p>
        </p:txBody>
      </p:sp>
      <p:sp>
        <p:nvSpPr>
          <p:cNvPr id="3" name="Content Placeholder 2">
            <a:extLst>
              <a:ext uri="{FF2B5EF4-FFF2-40B4-BE49-F238E27FC236}">
                <a16:creationId xmlns:a16="http://schemas.microsoft.com/office/drawing/2014/main" id="{1471A2FC-B4D4-F38D-3324-476D1B1D0041}"/>
              </a:ext>
            </a:extLst>
          </p:cNvPr>
          <p:cNvSpPr>
            <a:spLocks noGrp="1"/>
          </p:cNvSpPr>
          <p:nvPr>
            <p:ph idx="1"/>
          </p:nvPr>
        </p:nvSpPr>
        <p:spPr/>
        <p:txBody>
          <a:bodyPr vert="horz" lIns="91440" tIns="45720" rIns="91440" bIns="45720" rtlCol="0" anchor="t">
            <a:normAutofit fontScale="62500" lnSpcReduction="20000"/>
          </a:bodyPr>
          <a:lstStyle/>
          <a:p>
            <a:pPr algn="just"/>
            <a:r>
              <a:rPr lang="en-US" dirty="0">
                <a:ea typeface="+mn-lt"/>
                <a:cs typeface="+mn-lt"/>
              </a:rPr>
              <a:t>Boerema, N., Van den </a:t>
            </a:r>
            <a:r>
              <a:rPr lang="en-US" dirty="0" err="1">
                <a:ea typeface="+mn-lt"/>
                <a:cs typeface="+mn-lt"/>
              </a:rPr>
              <a:t>Broeke</a:t>
            </a:r>
            <a:r>
              <a:rPr lang="en-US" dirty="0">
                <a:ea typeface="+mn-lt"/>
                <a:cs typeface="+mn-lt"/>
              </a:rPr>
              <a:t>, M., &amp; </a:t>
            </a:r>
            <a:r>
              <a:rPr lang="en-US" dirty="0" err="1">
                <a:ea typeface="+mn-lt"/>
                <a:cs typeface="+mn-lt"/>
              </a:rPr>
              <a:t>Ettema</a:t>
            </a:r>
            <a:r>
              <a:rPr lang="en-US" dirty="0">
                <a:ea typeface="+mn-lt"/>
                <a:cs typeface="+mn-lt"/>
              </a:rPr>
              <a:t>, J. (2017). Python for operational glaciology. Journal of Glaciology, 63(241), 233-241.</a:t>
            </a:r>
          </a:p>
          <a:p>
            <a:pPr algn="just"/>
            <a:r>
              <a:rPr lang="en-US" dirty="0">
                <a:ea typeface="+mn-lt"/>
                <a:cs typeface="+mn-lt"/>
              </a:rPr>
              <a:t>Li, Z., Li, Q., Sun, Y., Wang, X., &amp; Yu, S. (2019). A Python-based system for air quality prediction using machine learning. Environmental pollution, 252, 1391-1398.</a:t>
            </a:r>
          </a:p>
          <a:p>
            <a:pPr algn="just"/>
            <a:r>
              <a:rPr lang="en-US" dirty="0">
                <a:ea typeface="+mn-lt"/>
                <a:cs typeface="+mn-lt"/>
              </a:rPr>
              <a:t>Mohapatra, M., Panda, R., &amp; Patra, S. K. (2020). Python-based weather prediction model using machine learning. In Handbook of Research on Machine Learning Innovations and Trends (pp. 288-306). IGI Global.</a:t>
            </a:r>
          </a:p>
          <a:p>
            <a:pPr algn="just"/>
            <a:r>
              <a:rPr lang="en-US" dirty="0">
                <a:ea typeface="+mn-lt"/>
                <a:cs typeface="+mn-lt"/>
              </a:rPr>
              <a:t>Pajares, G., &amp; Malpica, N. (2019). A review of machine learning techniques applied to rainfall estimation from weather radar data. Water, 11(11), 2345.</a:t>
            </a:r>
          </a:p>
          <a:p>
            <a:pPr algn="just"/>
            <a:r>
              <a:rPr lang="en-US" dirty="0">
                <a:ea typeface="+mn-lt"/>
                <a:cs typeface="+mn-lt"/>
              </a:rPr>
              <a:t>Pezza, A. B., &amp; Simmonds, I. (2015). Python scripting for climate scientists. Eos, Transactions American Geophysical Union, 96.</a:t>
            </a:r>
          </a:p>
          <a:p>
            <a:pPr algn="just"/>
            <a:r>
              <a:rPr lang="en-US" dirty="0">
                <a:ea typeface="+mn-lt"/>
                <a:cs typeface="+mn-lt"/>
              </a:rPr>
              <a:t>Sivaraman, S. R., Kumar, D., &amp; Karmakar, S. (2021). Weather forecasting using machine learning algorithms: a review. Journal of Ambient Intelligence and Humanized Computing, 12(3), 2761-2779.</a:t>
            </a:r>
          </a:p>
          <a:p>
            <a:pPr algn="just"/>
            <a:r>
              <a:rPr lang="en-US" dirty="0">
                <a:ea typeface="+mn-lt"/>
                <a:cs typeface="+mn-lt"/>
              </a:rPr>
              <a:t>Vázquez‐Collado, R., &amp; de Castro, M. (2020). Python programming for environmental scientists and engineers: fundamentals and advanced examples. Environmental Progress &amp; Sustainable Energy, 39(3), e13425.</a:t>
            </a:r>
          </a:p>
          <a:p>
            <a:endParaRPr lang="en-US" dirty="0">
              <a:cs typeface="Calibri"/>
            </a:endParaRPr>
          </a:p>
        </p:txBody>
      </p:sp>
    </p:spTree>
    <p:extLst>
      <p:ext uri="{BB962C8B-B14F-4D97-AF65-F5344CB8AC3E}">
        <p14:creationId xmlns:p14="http://schemas.microsoft.com/office/powerpoint/2010/main" val="1378811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7087CD-EE74-E304-C282-9F00DEEE0C73}"/>
              </a:ext>
            </a:extLst>
          </p:cNvPr>
          <p:cNvSpPr txBox="1"/>
          <p:nvPr/>
        </p:nvSpPr>
        <p:spPr>
          <a:xfrm>
            <a:off x="5089838" y="3066781"/>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cs typeface="Calibri"/>
              </a:rPr>
              <a:t>THANK YOU</a:t>
            </a:r>
            <a:endParaRPr lang="en-US" sz="4000" b="1" dirty="0"/>
          </a:p>
        </p:txBody>
      </p:sp>
    </p:spTree>
    <p:extLst>
      <p:ext uri="{BB962C8B-B14F-4D97-AF65-F5344CB8AC3E}">
        <p14:creationId xmlns:p14="http://schemas.microsoft.com/office/powerpoint/2010/main" val="16641517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WEATHER PROGRAM IN PYTHON </vt:lpstr>
      <vt:lpstr>ABSTRACT</vt:lpstr>
      <vt:lpstr>                        INTRODUCTION</vt:lpstr>
      <vt:lpstr>PowerPoint Presentation</vt:lpstr>
      <vt:lpstr>                 PROPOSED MODEL</vt:lpstr>
      <vt:lpstr>PowerPoint Presentation</vt:lpstr>
      <vt:lpstr>                     FUTURE WORK</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73</cp:revision>
  <dcterms:created xsi:type="dcterms:W3CDTF">2013-07-15T20:26:40Z</dcterms:created>
  <dcterms:modified xsi:type="dcterms:W3CDTF">2023-04-09T08:17:24Z</dcterms:modified>
</cp:coreProperties>
</file>