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C66DC9-1474-4630-8317-88F076CBB432}" v="223" dt="2023-04-09T09:19:20.3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reecodecamp.org/news/create-the-classic-snake-game-with-python-in-one-hour-8fc3611cfa9/" TargetMode="External"/><Relationship Id="rId7" Type="http://schemas.openxmlformats.org/officeDocument/2006/relationships/hyperlink" Target="https://towardsdatascience.com/creating-snake-game-using-python-with-pygame-8b7efc9c589" TargetMode="External"/><Relationship Id="rId2" Type="http://schemas.openxmlformats.org/officeDocument/2006/relationships/hyperlink" Target="https://www.geeksforgeeks.org/how-to-build-snake-game-using-python-and-pygame/" TargetMode="External"/><Relationship Id="rId1" Type="http://schemas.openxmlformats.org/officeDocument/2006/relationships/slideLayout" Target="../slideLayouts/slideLayout2.xml"/><Relationship Id="rId6" Type="http://schemas.openxmlformats.org/officeDocument/2006/relationships/hyperlink" Target="https://www.youtube.com/watch?v=VLZjd_Y1gJ8" TargetMode="External"/><Relationship Id="rId5" Type="http://schemas.openxmlformats.org/officeDocument/2006/relationships/hyperlink" Target="https://www.youtube.com/watch?v=QFvqStqPCRU" TargetMode="External"/><Relationship Id="rId4" Type="http://schemas.openxmlformats.org/officeDocument/2006/relationships/hyperlink" Target="https://www.youtube.com/watch?v=CD4qAhfFuLo"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academy.zenva.com/lesson/snake-game-python-tutorial/" TargetMode="External"/><Relationship Id="rId7" Type="http://schemas.openxmlformats.org/officeDocument/2006/relationships/hyperlink" Target="https://codeyoung.blogspot.com/2019/09/pygame-tutorial-creating-snake-game-in.html" TargetMode="External"/><Relationship Id="rId2" Type="http://schemas.openxmlformats.org/officeDocument/2006/relationships/hyperlink" Target="https://www.techwithrasika.com/2021/01/28/build-snake-game-using-python-and-pygame-full-tutorial/" TargetMode="External"/><Relationship Id="rId1" Type="http://schemas.openxmlformats.org/officeDocument/2006/relationships/slideLayout" Target="../slideLayouts/slideLayout2.xml"/><Relationship Id="rId6" Type="http://schemas.openxmlformats.org/officeDocument/2006/relationships/hyperlink" Target="https://thepythonguru.com/how-to-build-snake-game-using-pygame-in-python/" TargetMode="External"/><Relationship Id="rId5" Type="http://schemas.openxmlformats.org/officeDocument/2006/relationships/hyperlink" Target="https://www.twilio.com/blog/how-to-make-a-simple-snake-game-in-python" TargetMode="External"/><Relationship Id="rId4" Type="http://schemas.openxmlformats.org/officeDocument/2006/relationships/hyperlink" Target="https://www.udemy.com/course/python-game-development-creating-a-snake-game-from-scratch/"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dirty="0">
                <a:ea typeface="+mj-lt"/>
                <a:cs typeface="+mj-lt"/>
              </a:rPr>
              <a:t>SNAKE GAME USING PYTHON</a:t>
            </a:r>
            <a:endParaRPr lang="en-US" dirty="0">
              <a:cs typeface="Calibri Light" panose="020F0302020204030204"/>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A2137-DA0B-C08B-701F-EBD9F5A90B88}"/>
              </a:ext>
            </a:extLst>
          </p:cNvPr>
          <p:cNvSpPr>
            <a:spLocks noGrp="1"/>
          </p:cNvSpPr>
          <p:nvPr>
            <p:ph type="title"/>
          </p:nvPr>
        </p:nvSpPr>
        <p:spPr/>
        <p:txBody>
          <a:bodyPr/>
          <a:lstStyle/>
          <a:p>
            <a:r>
              <a:rPr lang="en-US" dirty="0">
                <a:ea typeface="+mj-lt"/>
                <a:cs typeface="+mj-lt"/>
              </a:rPr>
              <a:t>                               </a:t>
            </a:r>
            <a:r>
              <a:rPr lang="en-US" u="sng" dirty="0">
                <a:ea typeface="+mj-lt"/>
                <a:cs typeface="+mj-lt"/>
              </a:rPr>
              <a:t> REFERENCES</a:t>
            </a:r>
          </a:p>
        </p:txBody>
      </p:sp>
      <p:sp>
        <p:nvSpPr>
          <p:cNvPr id="3" name="Content Placeholder 2">
            <a:extLst>
              <a:ext uri="{FF2B5EF4-FFF2-40B4-BE49-F238E27FC236}">
                <a16:creationId xmlns:a16="http://schemas.microsoft.com/office/drawing/2014/main" id="{3AAD83D6-0369-EEBF-8D41-A4D393C7FC8F}"/>
              </a:ext>
            </a:extLst>
          </p:cNvPr>
          <p:cNvSpPr>
            <a:spLocks noGrp="1"/>
          </p:cNvSpPr>
          <p:nvPr>
            <p:ph idx="1"/>
          </p:nvPr>
        </p:nvSpPr>
        <p:spPr/>
        <p:txBody>
          <a:bodyPr vert="horz" lIns="91440" tIns="45720" rIns="91440" bIns="45720" rtlCol="0" anchor="t">
            <a:normAutofit fontScale="55000" lnSpcReduction="20000"/>
          </a:bodyPr>
          <a:lstStyle/>
          <a:p>
            <a:pPr algn="just"/>
            <a:r>
              <a:rPr lang="en-US" dirty="0">
                <a:ea typeface="+mn-lt"/>
                <a:cs typeface="+mn-lt"/>
              </a:rPr>
              <a:t>1."How to Build Snake Game Using Python and </a:t>
            </a:r>
            <a:r>
              <a:rPr lang="en-US" dirty="0" err="1">
                <a:ea typeface="+mn-lt"/>
                <a:cs typeface="+mn-lt"/>
              </a:rPr>
              <a:t>Pygame</a:t>
            </a:r>
            <a:r>
              <a:rPr lang="en-US" dirty="0">
                <a:ea typeface="+mn-lt"/>
                <a:cs typeface="+mn-lt"/>
              </a:rPr>
              <a:t>," by Shashwat Jaiswal, </a:t>
            </a:r>
            <a:r>
              <a:rPr lang="en-US" dirty="0">
                <a:ea typeface="+mn-lt"/>
                <a:cs typeface="+mn-lt"/>
                <a:hlinkClick r:id="rId2"/>
              </a:rPr>
              <a:t>https://www.geeksforgeeks.org/how-to-build-snake-game-using-python-and-pygame/</a:t>
            </a:r>
            <a:endParaRPr lang="en-US">
              <a:cs typeface="Calibri" panose="020F0502020204030204"/>
            </a:endParaRPr>
          </a:p>
          <a:p>
            <a:pPr algn="just"/>
            <a:endParaRPr lang="en-US" dirty="0">
              <a:ea typeface="+mn-lt"/>
              <a:cs typeface="+mn-lt"/>
            </a:endParaRPr>
          </a:p>
          <a:p>
            <a:pPr algn="just"/>
            <a:r>
              <a:rPr lang="en-US" dirty="0">
                <a:ea typeface="+mn-lt"/>
                <a:cs typeface="+mn-lt"/>
              </a:rPr>
              <a:t>2."Create the Classic Snake Game with Python in One Hour," by freeCodeCamp.org, </a:t>
            </a:r>
            <a:r>
              <a:rPr lang="en-US" dirty="0">
                <a:ea typeface="+mn-lt"/>
                <a:cs typeface="+mn-lt"/>
                <a:hlinkClick r:id="rId3"/>
              </a:rPr>
              <a:t>https://www.freecodecamp.org/news/create-the-classic-snake-game-with-python-in-one-hour-8fc3611cfa9/</a:t>
            </a:r>
            <a:endParaRPr lang="en-US"/>
          </a:p>
          <a:p>
            <a:pPr algn="just"/>
            <a:endParaRPr lang="en-US" dirty="0">
              <a:ea typeface="+mn-lt"/>
              <a:cs typeface="+mn-lt"/>
            </a:endParaRPr>
          </a:p>
          <a:p>
            <a:pPr algn="just"/>
            <a:r>
              <a:rPr lang="en-US" dirty="0">
                <a:ea typeface="+mn-lt"/>
                <a:cs typeface="+mn-lt"/>
              </a:rPr>
              <a:t>3."Python Snake Game Tutorial for Beginners - Full Code with </a:t>
            </a:r>
            <a:r>
              <a:rPr lang="en-US" dirty="0" err="1">
                <a:ea typeface="+mn-lt"/>
                <a:cs typeface="+mn-lt"/>
              </a:rPr>
              <a:t>Pygame</a:t>
            </a:r>
            <a:r>
              <a:rPr lang="en-US" dirty="0">
                <a:ea typeface="+mn-lt"/>
                <a:cs typeface="+mn-lt"/>
              </a:rPr>
              <a:t>," by Christian Thompson, </a:t>
            </a:r>
            <a:r>
              <a:rPr lang="en-US" dirty="0">
                <a:ea typeface="+mn-lt"/>
                <a:cs typeface="+mn-lt"/>
                <a:hlinkClick r:id="rId4"/>
              </a:rPr>
              <a:t>https://www.youtube.com/watch?v=CD4qAhfFuLo</a:t>
            </a:r>
            <a:endParaRPr lang="en-US"/>
          </a:p>
          <a:p>
            <a:pPr algn="just"/>
            <a:endParaRPr lang="en-US" dirty="0">
              <a:ea typeface="+mn-lt"/>
              <a:cs typeface="+mn-lt"/>
            </a:endParaRPr>
          </a:p>
          <a:p>
            <a:pPr algn="just"/>
            <a:r>
              <a:rPr lang="en-US" dirty="0">
                <a:ea typeface="+mn-lt"/>
                <a:cs typeface="+mn-lt"/>
              </a:rPr>
              <a:t>4."Python Game Development Tutorial - Snake Game," by Tech With Tim, </a:t>
            </a:r>
            <a:r>
              <a:rPr lang="en-US" dirty="0">
                <a:ea typeface="+mn-lt"/>
                <a:cs typeface="+mn-lt"/>
                <a:hlinkClick r:id="rId5"/>
              </a:rPr>
              <a:t>https://www.youtube.com/watch?v=QFvqStqPCRU</a:t>
            </a:r>
            <a:endParaRPr lang="en-US"/>
          </a:p>
          <a:p>
            <a:pPr algn="just"/>
            <a:endParaRPr lang="en-US" dirty="0">
              <a:ea typeface="+mn-lt"/>
              <a:cs typeface="+mn-lt"/>
            </a:endParaRPr>
          </a:p>
          <a:p>
            <a:pPr algn="just"/>
            <a:r>
              <a:rPr lang="en-US" dirty="0">
                <a:ea typeface="+mn-lt"/>
                <a:cs typeface="+mn-lt"/>
              </a:rPr>
              <a:t>5."Snake Game Python Tutorial," by </a:t>
            </a:r>
            <a:r>
              <a:rPr lang="en-US" dirty="0" err="1">
                <a:ea typeface="+mn-lt"/>
                <a:cs typeface="+mn-lt"/>
              </a:rPr>
              <a:t>TokyoEdTech</a:t>
            </a:r>
            <a:r>
              <a:rPr lang="en-US" dirty="0">
                <a:ea typeface="+mn-lt"/>
                <a:cs typeface="+mn-lt"/>
              </a:rPr>
              <a:t>, </a:t>
            </a:r>
            <a:r>
              <a:rPr lang="en-US" dirty="0">
                <a:ea typeface="+mn-lt"/>
                <a:cs typeface="+mn-lt"/>
                <a:hlinkClick r:id="rId6"/>
              </a:rPr>
              <a:t>https://www.youtube.com/watch?v=VLZjd_Y1gJ8</a:t>
            </a:r>
            <a:endParaRPr lang="en-US"/>
          </a:p>
          <a:p>
            <a:pPr algn="just"/>
            <a:endParaRPr lang="en-US" dirty="0">
              <a:ea typeface="+mn-lt"/>
              <a:cs typeface="+mn-lt"/>
            </a:endParaRPr>
          </a:p>
          <a:p>
            <a:pPr algn="just"/>
            <a:r>
              <a:rPr lang="en-US" dirty="0">
                <a:ea typeface="+mn-lt"/>
                <a:cs typeface="+mn-lt"/>
              </a:rPr>
              <a:t>6."Creating Snake Game Using Python with </a:t>
            </a:r>
            <a:r>
              <a:rPr lang="en-US" dirty="0" err="1">
                <a:ea typeface="+mn-lt"/>
                <a:cs typeface="+mn-lt"/>
              </a:rPr>
              <a:t>Pygame</a:t>
            </a:r>
            <a:r>
              <a:rPr lang="en-US" dirty="0">
                <a:ea typeface="+mn-lt"/>
                <a:cs typeface="+mn-lt"/>
              </a:rPr>
              <a:t>," by Piyush Verma, </a:t>
            </a:r>
            <a:r>
              <a:rPr lang="en-US" dirty="0">
                <a:ea typeface="+mn-lt"/>
                <a:cs typeface="+mn-lt"/>
                <a:hlinkClick r:id="rId7"/>
              </a:rPr>
              <a:t>https://towardsdatascience.com/creating-snake-game-using-python-with-pygame-8b7efc9c589</a:t>
            </a:r>
            <a:endParaRPr lang="en-US"/>
          </a:p>
          <a:p>
            <a:pPr algn="just"/>
            <a:endParaRPr lang="en-US" dirty="0">
              <a:ea typeface="+mn-lt"/>
              <a:cs typeface="+mn-lt"/>
            </a:endParaRPr>
          </a:p>
          <a:p>
            <a:pPr algn="just"/>
            <a:endParaRPr lang="en-US"/>
          </a:p>
        </p:txBody>
      </p:sp>
    </p:spTree>
    <p:extLst>
      <p:ext uri="{BB962C8B-B14F-4D97-AF65-F5344CB8AC3E}">
        <p14:creationId xmlns:p14="http://schemas.microsoft.com/office/powerpoint/2010/main" val="2694193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FED8-D73E-CEF8-55CC-424C3A8996D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78AED9-DFBB-32AA-C8F1-7681730FDBB9}"/>
              </a:ext>
            </a:extLst>
          </p:cNvPr>
          <p:cNvSpPr>
            <a:spLocks noGrp="1"/>
          </p:cNvSpPr>
          <p:nvPr>
            <p:ph idx="1"/>
          </p:nvPr>
        </p:nvSpPr>
        <p:spPr/>
        <p:txBody>
          <a:bodyPr vert="horz" lIns="91440" tIns="45720" rIns="91440" bIns="45720" rtlCol="0" anchor="t">
            <a:normAutofit fontScale="55000" lnSpcReduction="20000"/>
          </a:bodyPr>
          <a:lstStyle/>
          <a:p>
            <a:pPr algn="just"/>
            <a:r>
              <a:rPr lang="en-US" dirty="0">
                <a:cs typeface="Calibri"/>
              </a:rPr>
              <a:t>7."Build Snake Game Using Python and </a:t>
            </a:r>
            <a:r>
              <a:rPr lang="en-US" dirty="0" err="1">
                <a:cs typeface="Calibri"/>
              </a:rPr>
              <a:t>Pygame</a:t>
            </a:r>
            <a:r>
              <a:rPr lang="en-US" dirty="0">
                <a:cs typeface="Calibri"/>
              </a:rPr>
              <a:t> - Full Tutorial," by Rasika Gayan, </a:t>
            </a:r>
            <a:r>
              <a:rPr lang="en-US" dirty="0">
                <a:cs typeface="Calibri"/>
                <a:hlinkClick r:id="rId2"/>
              </a:rPr>
              <a:t>https://www.techwithrasika.com/2021/01/28/build-snake-game-using-python-and-pygame-full-tutorial/</a:t>
            </a:r>
            <a:endParaRPr lang="en-US" dirty="0">
              <a:ea typeface="+mn-lt"/>
              <a:cs typeface="+mn-lt"/>
            </a:endParaRPr>
          </a:p>
          <a:p>
            <a:pPr algn="just"/>
            <a:endParaRPr lang="en-US" dirty="0">
              <a:ea typeface="+mn-lt"/>
              <a:cs typeface="+mn-lt"/>
            </a:endParaRPr>
          </a:p>
          <a:p>
            <a:pPr algn="just"/>
            <a:r>
              <a:rPr lang="en-US" dirty="0">
                <a:cs typeface="Calibri"/>
              </a:rPr>
              <a:t>8."Python Snake Game - Tutorial," by </a:t>
            </a:r>
            <a:r>
              <a:rPr lang="en-US" dirty="0" err="1">
                <a:cs typeface="Calibri"/>
              </a:rPr>
              <a:t>Zenva</a:t>
            </a:r>
            <a:r>
              <a:rPr lang="en-US" dirty="0">
                <a:cs typeface="Calibri"/>
              </a:rPr>
              <a:t> Academy, </a:t>
            </a:r>
            <a:r>
              <a:rPr lang="en-US" dirty="0">
                <a:cs typeface="Calibri"/>
                <a:hlinkClick r:id="rId3"/>
              </a:rPr>
              <a:t>https://academy.zenva.com/lesson/snake-game-python-tutorial/</a:t>
            </a:r>
            <a:endParaRPr lang="en-US" dirty="0">
              <a:ea typeface="+mn-lt"/>
              <a:cs typeface="+mn-lt"/>
            </a:endParaRPr>
          </a:p>
          <a:p>
            <a:pPr algn="just"/>
            <a:endParaRPr lang="en-US" dirty="0">
              <a:ea typeface="+mn-lt"/>
              <a:cs typeface="+mn-lt"/>
            </a:endParaRPr>
          </a:p>
          <a:p>
            <a:pPr algn="just"/>
            <a:r>
              <a:rPr lang="en-US" dirty="0">
                <a:cs typeface="Calibri"/>
              </a:rPr>
              <a:t>9."Python Game Tutorial: Snake," by Ben </a:t>
            </a:r>
            <a:r>
              <a:rPr lang="en-US" dirty="0" err="1">
                <a:cs typeface="Calibri"/>
              </a:rPr>
              <a:t>Tristem</a:t>
            </a:r>
            <a:r>
              <a:rPr lang="en-US" dirty="0">
                <a:cs typeface="Calibri"/>
              </a:rPr>
              <a:t>, </a:t>
            </a:r>
            <a:r>
              <a:rPr lang="en-US" dirty="0">
                <a:cs typeface="Calibri"/>
                <a:hlinkClick r:id="rId4"/>
              </a:rPr>
              <a:t>https://www.udemy.com/course/python-game-development-creating-a-snake-game-from-scratch/</a:t>
            </a:r>
            <a:endParaRPr lang="en-US" dirty="0">
              <a:ea typeface="+mn-lt"/>
              <a:cs typeface="+mn-lt"/>
            </a:endParaRPr>
          </a:p>
          <a:p>
            <a:pPr algn="just"/>
            <a:endParaRPr lang="en-US" dirty="0">
              <a:ea typeface="+mn-lt"/>
              <a:cs typeface="+mn-lt"/>
            </a:endParaRPr>
          </a:p>
          <a:p>
            <a:pPr algn="just"/>
            <a:r>
              <a:rPr lang="en-US" dirty="0">
                <a:cs typeface="Calibri"/>
              </a:rPr>
              <a:t>10."How to Make a Simple Snake Game in Python," by Trevor Appleton, </a:t>
            </a:r>
            <a:r>
              <a:rPr lang="en-US" dirty="0">
                <a:cs typeface="Calibri"/>
                <a:hlinkClick r:id="rId5"/>
              </a:rPr>
              <a:t>https://www.twilio.com/blog/how-to-make-a-simple-snake-game-in-python</a:t>
            </a:r>
            <a:endParaRPr lang="en-US" dirty="0">
              <a:ea typeface="+mn-lt"/>
              <a:cs typeface="+mn-lt"/>
            </a:endParaRPr>
          </a:p>
          <a:p>
            <a:pPr algn="just"/>
            <a:endParaRPr lang="en-US" dirty="0">
              <a:ea typeface="+mn-lt"/>
              <a:cs typeface="+mn-lt"/>
            </a:endParaRPr>
          </a:p>
          <a:p>
            <a:pPr algn="just"/>
            <a:r>
              <a:rPr lang="en-US" dirty="0">
                <a:cs typeface="Calibri"/>
              </a:rPr>
              <a:t>11."How to Build Snake Game Using </a:t>
            </a:r>
            <a:r>
              <a:rPr lang="en-US" dirty="0" err="1">
                <a:cs typeface="Calibri"/>
              </a:rPr>
              <a:t>Pygame</a:t>
            </a:r>
            <a:r>
              <a:rPr lang="en-US" dirty="0">
                <a:cs typeface="Calibri"/>
              </a:rPr>
              <a:t> in Python," by Arpit Bhartiya, </a:t>
            </a:r>
            <a:r>
              <a:rPr lang="en-US" dirty="0">
                <a:cs typeface="Calibri"/>
                <a:hlinkClick r:id="rId6"/>
              </a:rPr>
              <a:t>https://thepythonguru.com/how-to-build-snake-game-using-pygame-in-python/</a:t>
            </a:r>
            <a:endParaRPr lang="en-US" dirty="0">
              <a:ea typeface="+mn-lt"/>
              <a:cs typeface="+mn-lt"/>
            </a:endParaRPr>
          </a:p>
          <a:p>
            <a:pPr algn="just"/>
            <a:endParaRPr lang="en-US" dirty="0">
              <a:ea typeface="+mn-lt"/>
              <a:cs typeface="+mn-lt"/>
            </a:endParaRPr>
          </a:p>
          <a:p>
            <a:pPr algn="just"/>
            <a:r>
              <a:rPr lang="en-US" dirty="0">
                <a:cs typeface="Calibri"/>
              </a:rPr>
              <a:t>12."Pygame Tutorial: Creating Snake Game in </a:t>
            </a:r>
            <a:r>
              <a:rPr lang="en-US" dirty="0" err="1">
                <a:cs typeface="Calibri"/>
              </a:rPr>
              <a:t>Pygame</a:t>
            </a:r>
            <a:r>
              <a:rPr lang="en-US" dirty="0">
                <a:cs typeface="Calibri"/>
              </a:rPr>
              <a:t>," by Code Young, </a:t>
            </a:r>
            <a:r>
              <a:rPr lang="en-US" dirty="0">
                <a:cs typeface="Calibri"/>
                <a:hlinkClick r:id="rId7"/>
              </a:rPr>
              <a:t>https://codeyoung.blogspot.com/2019/09/pygame-tutorial-creating-snake-game-in.html</a:t>
            </a:r>
            <a:endParaRPr lang="en-US" dirty="0">
              <a:ea typeface="+mn-lt"/>
              <a:cs typeface="+mn-lt"/>
            </a:endParaRPr>
          </a:p>
          <a:p>
            <a:pPr algn="just"/>
            <a:endParaRPr lang="en-US" dirty="0">
              <a:ea typeface="+mn-lt"/>
              <a:cs typeface="+mn-lt"/>
            </a:endParaRPr>
          </a:p>
          <a:p>
            <a:pPr algn="just"/>
            <a:endParaRPr lang="en-US" dirty="0">
              <a:ea typeface="+mn-lt"/>
              <a:cs typeface="+mn-lt"/>
            </a:endParaRPr>
          </a:p>
          <a:p>
            <a:endParaRPr lang="en-US" dirty="0">
              <a:ea typeface="+mn-lt"/>
              <a:cs typeface="+mn-lt"/>
            </a:endParaRPr>
          </a:p>
          <a:p>
            <a:endParaRPr lang="en-US" dirty="0">
              <a:cs typeface="Calibri"/>
            </a:endParaRPr>
          </a:p>
        </p:txBody>
      </p:sp>
    </p:spTree>
    <p:extLst>
      <p:ext uri="{BB962C8B-B14F-4D97-AF65-F5344CB8AC3E}">
        <p14:creationId xmlns:p14="http://schemas.microsoft.com/office/powerpoint/2010/main" val="1569872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01C0EB-1897-6E18-7048-048DFE250969}"/>
              </a:ext>
            </a:extLst>
          </p:cNvPr>
          <p:cNvSpPr>
            <a:spLocks noGrp="1"/>
          </p:cNvSpPr>
          <p:nvPr>
            <p:ph idx="1"/>
          </p:nvPr>
        </p:nvSpPr>
        <p:spPr>
          <a:xfrm>
            <a:off x="838200" y="1825625"/>
            <a:ext cx="10515600" cy="509141"/>
          </a:xfrm>
        </p:spPr>
        <p:txBody>
          <a:bodyPr vert="horz" lIns="91440" tIns="45720" rIns="91440" bIns="45720" rtlCol="0" anchor="t">
            <a:normAutofit fontScale="85000" lnSpcReduction="20000"/>
          </a:bodyPr>
          <a:lstStyle/>
          <a:p>
            <a:pPr marL="0" indent="0">
              <a:buNone/>
            </a:pPr>
            <a:r>
              <a:rPr lang="en-US" dirty="0">
                <a:cs typeface="Calibri"/>
              </a:rPr>
              <a:t>                                               </a:t>
            </a:r>
            <a:r>
              <a:rPr lang="en-US" sz="4000" dirty="0">
                <a:cs typeface="Calibri"/>
              </a:rPr>
              <a:t> THANK YOU</a:t>
            </a:r>
          </a:p>
        </p:txBody>
      </p:sp>
    </p:spTree>
    <p:extLst>
      <p:ext uri="{BB962C8B-B14F-4D97-AF65-F5344CB8AC3E}">
        <p14:creationId xmlns:p14="http://schemas.microsoft.com/office/powerpoint/2010/main" val="2143191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B46F2-3514-C31B-7FA2-AA5D07B2B109}"/>
              </a:ext>
            </a:extLst>
          </p:cNvPr>
          <p:cNvSpPr>
            <a:spLocks noGrp="1"/>
          </p:cNvSpPr>
          <p:nvPr>
            <p:ph type="title"/>
          </p:nvPr>
        </p:nvSpPr>
        <p:spPr/>
        <p:txBody>
          <a:bodyPr/>
          <a:lstStyle/>
          <a:p>
            <a:r>
              <a:rPr lang="en-US" b="1" dirty="0">
                <a:latin typeface="Calibri"/>
                <a:cs typeface="Calibri"/>
              </a:rPr>
              <a:t>ABSTRACT</a:t>
            </a:r>
            <a:endParaRPr lang="en-US"/>
          </a:p>
        </p:txBody>
      </p:sp>
      <p:sp>
        <p:nvSpPr>
          <p:cNvPr id="3" name="Content Placeholder 2">
            <a:extLst>
              <a:ext uri="{FF2B5EF4-FFF2-40B4-BE49-F238E27FC236}">
                <a16:creationId xmlns:a16="http://schemas.microsoft.com/office/drawing/2014/main" id="{8E2D84F5-1A08-103D-1C2C-9D469D42E18B}"/>
              </a:ext>
            </a:extLst>
          </p:cNvPr>
          <p:cNvSpPr>
            <a:spLocks noGrp="1"/>
          </p:cNvSpPr>
          <p:nvPr>
            <p:ph idx="1"/>
          </p:nvPr>
        </p:nvSpPr>
        <p:spPr/>
        <p:txBody>
          <a:bodyPr vert="horz" lIns="91440" tIns="45720" rIns="91440" bIns="45720" rtlCol="0" anchor="t">
            <a:normAutofit/>
          </a:bodyPr>
          <a:lstStyle/>
          <a:p>
            <a:pPr marL="0" indent="0" algn="just">
              <a:buNone/>
            </a:pPr>
            <a:endParaRPr lang="en-US" b="1" dirty="0">
              <a:ea typeface="+mn-lt"/>
              <a:cs typeface="+mn-lt"/>
            </a:endParaRPr>
          </a:p>
          <a:p>
            <a:pPr algn="just"/>
            <a:endParaRPr lang="en-US" dirty="0">
              <a:ea typeface="+mn-lt"/>
              <a:cs typeface="+mn-lt"/>
            </a:endParaRPr>
          </a:p>
          <a:p>
            <a:pPr algn="just"/>
            <a:r>
              <a:rPr lang="en-US" sz="1800" dirty="0">
                <a:ea typeface="+mn-lt"/>
                <a:cs typeface="+mn-lt"/>
              </a:rPr>
              <a:t>Snake game is a popular classic arcade game that involves controlling a snake to eat food while avoiding obstacles and its own body. In this project, we aim to develop a Snake game using Python programming language. The game will utilize Python’s built-in modules such as </a:t>
            </a:r>
            <a:r>
              <a:rPr lang="en-US" sz="1800" dirty="0" err="1">
                <a:ea typeface="+mn-lt"/>
                <a:cs typeface="+mn-lt"/>
              </a:rPr>
              <a:t>Pygame</a:t>
            </a:r>
            <a:r>
              <a:rPr lang="en-US" sz="1800" dirty="0">
                <a:ea typeface="+mn-lt"/>
                <a:cs typeface="+mn-lt"/>
              </a:rPr>
              <a:t>, which is a popular module used for game development. The project will involve designing the game board, the snake, the food, and the game mechanics. The user will be able to control the snake’s movement using arrow keys, and the game will end when the snake collides with the wall or its own body. The project will also involve keeping track of the player’s score and displaying it on the screen. Overall, this project will be a fun and challenging way to practice Python programming skills while creating a classic game.</a:t>
            </a:r>
            <a:endParaRPr lang="en-US" sz="1800" dirty="0"/>
          </a:p>
          <a:p>
            <a:endParaRPr lang="en-US" dirty="0">
              <a:cs typeface="Calibri"/>
            </a:endParaRPr>
          </a:p>
        </p:txBody>
      </p:sp>
    </p:spTree>
    <p:extLst>
      <p:ext uri="{BB962C8B-B14F-4D97-AF65-F5344CB8AC3E}">
        <p14:creationId xmlns:p14="http://schemas.microsoft.com/office/powerpoint/2010/main" val="868448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EBF01-194B-C569-4EAB-15ECEC1295C3}"/>
              </a:ext>
            </a:extLst>
          </p:cNvPr>
          <p:cNvSpPr>
            <a:spLocks noGrp="1"/>
          </p:cNvSpPr>
          <p:nvPr>
            <p:ph type="title"/>
          </p:nvPr>
        </p:nvSpPr>
        <p:spPr/>
        <p:txBody>
          <a:bodyPr/>
          <a:lstStyle/>
          <a:p>
            <a:r>
              <a:rPr lang="en-US" dirty="0">
                <a:cs typeface="Calibri Light"/>
              </a:rPr>
              <a:t>                      </a:t>
            </a:r>
            <a:r>
              <a:rPr lang="en-US" u="sng" dirty="0">
                <a:cs typeface="Calibri Light"/>
              </a:rPr>
              <a:t>INTRODUCTION</a:t>
            </a:r>
            <a:endParaRPr lang="en-US" u="sng" dirty="0"/>
          </a:p>
        </p:txBody>
      </p:sp>
      <p:sp>
        <p:nvSpPr>
          <p:cNvPr id="3" name="Content Placeholder 2">
            <a:extLst>
              <a:ext uri="{FF2B5EF4-FFF2-40B4-BE49-F238E27FC236}">
                <a16:creationId xmlns:a16="http://schemas.microsoft.com/office/drawing/2014/main" id="{E52BF005-F4CD-9960-9D7F-CE33FB808AE3}"/>
              </a:ext>
            </a:extLst>
          </p:cNvPr>
          <p:cNvSpPr>
            <a:spLocks noGrp="1"/>
          </p:cNvSpPr>
          <p:nvPr>
            <p:ph idx="1"/>
          </p:nvPr>
        </p:nvSpPr>
        <p:spPr/>
        <p:txBody>
          <a:bodyPr vert="horz" lIns="91440" tIns="45720" rIns="91440" bIns="45720" rtlCol="0" anchor="t">
            <a:noAutofit/>
          </a:bodyPr>
          <a:lstStyle/>
          <a:p>
            <a:r>
              <a:rPr lang="en-US" sz="1600" dirty="0">
                <a:ea typeface="+mn-lt"/>
                <a:cs typeface="+mn-lt"/>
              </a:rPr>
              <a:t>Snake game is a classic video game that has been popular for decades, involving controlling a snake that moves around a screen and eats objects labeled as "food."</a:t>
            </a:r>
            <a:endParaRPr lang="en-US" sz="1600">
              <a:cs typeface="Calibri" panose="020F0502020204030204"/>
            </a:endParaRPr>
          </a:p>
          <a:p>
            <a:r>
              <a:rPr lang="en-US" sz="1600" dirty="0" err="1">
                <a:ea typeface="+mn-lt"/>
                <a:cs typeface="+mn-lt"/>
              </a:rPr>
              <a:t>Pygame</a:t>
            </a:r>
            <a:r>
              <a:rPr lang="en-US" sz="1600" dirty="0">
                <a:ea typeface="+mn-lt"/>
                <a:cs typeface="+mn-lt"/>
              </a:rPr>
              <a:t> is a Python module that provides functionalities for game development, allowing developers to easily create games with graphics, sound, and user input.</a:t>
            </a:r>
            <a:endParaRPr lang="en-US" sz="1600">
              <a:cs typeface="Calibri"/>
            </a:endParaRPr>
          </a:p>
          <a:p>
            <a:r>
              <a:rPr lang="en-US" sz="1600" dirty="0">
                <a:ea typeface="+mn-lt"/>
                <a:cs typeface="+mn-lt"/>
              </a:rPr>
              <a:t>The snake game implemented using </a:t>
            </a:r>
            <a:r>
              <a:rPr lang="en-US" sz="1600" dirty="0" err="1">
                <a:ea typeface="+mn-lt"/>
                <a:cs typeface="+mn-lt"/>
              </a:rPr>
              <a:t>Pygame</a:t>
            </a:r>
            <a:r>
              <a:rPr lang="en-US" sz="1600" dirty="0">
                <a:ea typeface="+mn-lt"/>
                <a:cs typeface="+mn-lt"/>
              </a:rPr>
              <a:t> in Python involves controlling a snake that moves around the screen and eats bait to grow, while avoiding colliding with the walls or the snake's body.</a:t>
            </a:r>
            <a:endParaRPr lang="en-US" sz="1600">
              <a:cs typeface="Calibri"/>
            </a:endParaRPr>
          </a:p>
          <a:p>
            <a:r>
              <a:rPr lang="en-US" sz="1600" dirty="0">
                <a:ea typeface="+mn-lt"/>
                <a:cs typeface="+mn-lt"/>
              </a:rPr>
              <a:t>This code offers a simple yet entertaining example of how the </a:t>
            </a:r>
            <a:r>
              <a:rPr lang="en-US" sz="1600" dirty="0" err="1">
                <a:ea typeface="+mn-lt"/>
                <a:cs typeface="+mn-lt"/>
              </a:rPr>
              <a:t>Pygame</a:t>
            </a:r>
            <a:r>
              <a:rPr lang="en-US" sz="1600" dirty="0">
                <a:ea typeface="+mn-lt"/>
                <a:cs typeface="+mn-lt"/>
              </a:rPr>
              <a:t> module can be used to create a game with basic features such as movement, collision detection, and score tracking.</a:t>
            </a:r>
            <a:endParaRPr lang="en-US" sz="1600">
              <a:cs typeface="Calibri"/>
            </a:endParaRPr>
          </a:p>
          <a:p>
            <a:r>
              <a:rPr lang="en-US" sz="1600" dirty="0">
                <a:ea typeface="+mn-lt"/>
                <a:cs typeface="+mn-lt"/>
              </a:rPr>
              <a:t>The game features a snake that constantly moves on the screen, and the player can control the snake's movement using the arrow keys.</a:t>
            </a:r>
            <a:endParaRPr lang="en-US" sz="1600">
              <a:cs typeface="Calibri"/>
            </a:endParaRPr>
          </a:p>
          <a:p>
            <a:r>
              <a:rPr lang="en-US" sz="1600" dirty="0">
                <a:ea typeface="+mn-lt"/>
                <a:cs typeface="+mn-lt"/>
              </a:rPr>
              <a:t>Unlike traditional snake games, this game does not have any visible food items, and every time the snake collides with an invisible bait, it disappears, and the snake's body grows.</a:t>
            </a:r>
            <a:endParaRPr lang="en-US" sz="1600">
              <a:cs typeface="Calibri"/>
            </a:endParaRPr>
          </a:p>
          <a:p>
            <a:r>
              <a:rPr lang="en-US" sz="1600" dirty="0">
                <a:ea typeface="+mn-lt"/>
                <a:cs typeface="+mn-lt"/>
              </a:rPr>
              <a:t>The game keeps track of the player's score, which increases with each successful collision of the snake with the bait.</a:t>
            </a:r>
            <a:endParaRPr lang="en-US" sz="1600">
              <a:cs typeface="Calibri"/>
            </a:endParaRPr>
          </a:p>
          <a:p>
            <a:endParaRPr lang="en-US" sz="1600" dirty="0"/>
          </a:p>
        </p:txBody>
      </p:sp>
    </p:spTree>
    <p:extLst>
      <p:ext uri="{BB962C8B-B14F-4D97-AF65-F5344CB8AC3E}">
        <p14:creationId xmlns:p14="http://schemas.microsoft.com/office/powerpoint/2010/main" val="2154364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58E3C-C762-6110-05FA-7022C20C55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30AAA6E-B951-BD6D-98B5-60ADEAF3FC87}"/>
              </a:ext>
            </a:extLst>
          </p:cNvPr>
          <p:cNvSpPr>
            <a:spLocks noGrp="1"/>
          </p:cNvSpPr>
          <p:nvPr>
            <p:ph idx="1"/>
          </p:nvPr>
        </p:nvSpPr>
        <p:spPr/>
        <p:txBody>
          <a:bodyPr vert="horz" lIns="91440" tIns="45720" rIns="91440" bIns="45720" rtlCol="0" anchor="t">
            <a:normAutofit/>
          </a:bodyPr>
          <a:lstStyle/>
          <a:p>
            <a:r>
              <a:rPr lang="en-US" sz="1800" dirty="0">
                <a:cs typeface="Calibri"/>
              </a:rPr>
              <a:t>The code employs different functions to execute the various tasks involved in the game, making the code modular and easy to manage.</a:t>
            </a:r>
            <a:endParaRPr lang="en-US" sz="1800" dirty="0">
              <a:ea typeface="+mn-lt"/>
              <a:cs typeface="+mn-lt"/>
            </a:endParaRPr>
          </a:p>
          <a:p>
            <a:r>
              <a:rPr lang="en-US" sz="1800" dirty="0">
                <a:cs typeface="Calibri"/>
              </a:rPr>
              <a:t>Overall, the snake game implemented using </a:t>
            </a:r>
            <a:r>
              <a:rPr lang="en-US" sz="1800" dirty="0" err="1">
                <a:cs typeface="Calibri"/>
              </a:rPr>
              <a:t>Pygame</a:t>
            </a:r>
            <a:r>
              <a:rPr lang="en-US" sz="1800" dirty="0">
                <a:cs typeface="Calibri"/>
              </a:rPr>
              <a:t> in Python is a fun and simple game that showcases the capabilities of the </a:t>
            </a:r>
            <a:r>
              <a:rPr lang="en-US" sz="1800" dirty="0" err="1">
                <a:cs typeface="Calibri"/>
              </a:rPr>
              <a:t>Pygame</a:t>
            </a:r>
            <a:r>
              <a:rPr lang="en-US" sz="1800" dirty="0">
                <a:cs typeface="Calibri"/>
              </a:rPr>
              <a:t> module for game development.</a:t>
            </a:r>
            <a:endParaRPr lang="en-US" sz="1800" dirty="0"/>
          </a:p>
        </p:txBody>
      </p:sp>
    </p:spTree>
    <p:extLst>
      <p:ext uri="{BB962C8B-B14F-4D97-AF65-F5344CB8AC3E}">
        <p14:creationId xmlns:p14="http://schemas.microsoft.com/office/powerpoint/2010/main" val="3504677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30EB-C7DD-2625-C351-11760351E334}"/>
              </a:ext>
            </a:extLst>
          </p:cNvPr>
          <p:cNvSpPr>
            <a:spLocks noGrp="1"/>
          </p:cNvSpPr>
          <p:nvPr>
            <p:ph type="title"/>
          </p:nvPr>
        </p:nvSpPr>
        <p:spPr/>
        <p:txBody>
          <a:bodyPr/>
          <a:lstStyle/>
          <a:p>
            <a:r>
              <a:rPr lang="en-US" i="1" dirty="0">
                <a:ea typeface="+mj-lt"/>
                <a:cs typeface="+mj-lt"/>
              </a:rPr>
              <a:t>                      </a:t>
            </a:r>
            <a:r>
              <a:rPr lang="en-US" i="1" u="sng" dirty="0">
                <a:ea typeface="+mj-lt"/>
                <a:cs typeface="+mj-lt"/>
              </a:rPr>
              <a:t>PROPOSED MODEL</a:t>
            </a:r>
            <a:endParaRPr lang="en-US" u="sng" dirty="0">
              <a:cs typeface="Calibri Light"/>
            </a:endParaRPr>
          </a:p>
        </p:txBody>
      </p:sp>
      <p:sp>
        <p:nvSpPr>
          <p:cNvPr id="3" name="Content Placeholder 2">
            <a:extLst>
              <a:ext uri="{FF2B5EF4-FFF2-40B4-BE49-F238E27FC236}">
                <a16:creationId xmlns:a16="http://schemas.microsoft.com/office/drawing/2014/main" id="{D898A515-A75D-787F-DE5A-1C17633D9D7D}"/>
              </a:ext>
            </a:extLst>
          </p:cNvPr>
          <p:cNvSpPr>
            <a:spLocks noGrp="1"/>
          </p:cNvSpPr>
          <p:nvPr>
            <p:ph idx="1"/>
          </p:nvPr>
        </p:nvSpPr>
        <p:spPr/>
        <p:txBody>
          <a:bodyPr vert="horz" lIns="91440" tIns="45720" rIns="91440" bIns="45720" rtlCol="0" anchor="t">
            <a:normAutofit/>
          </a:bodyPr>
          <a:lstStyle/>
          <a:p>
            <a:r>
              <a:rPr lang="en-US" sz="2000" dirty="0">
                <a:ea typeface="+mn-lt"/>
                <a:cs typeface="+mn-lt"/>
              </a:rPr>
              <a:t>The proposed system is a simple game implemented using the </a:t>
            </a:r>
            <a:r>
              <a:rPr lang="en-US" sz="2000" dirty="0" err="1">
                <a:ea typeface="+mn-lt"/>
                <a:cs typeface="+mn-lt"/>
              </a:rPr>
              <a:t>Pygame</a:t>
            </a:r>
            <a:r>
              <a:rPr lang="en-US" sz="2000" dirty="0">
                <a:ea typeface="+mn-lt"/>
                <a:cs typeface="+mn-lt"/>
              </a:rPr>
              <a:t> module, featuring a snake that moves around the screen. The game objective is to prevent the snake from hitting walls or colliding with its own body.</a:t>
            </a:r>
            <a:endParaRPr lang="en-US" sz="2000">
              <a:cs typeface="Calibri" panose="020F0502020204030204"/>
            </a:endParaRPr>
          </a:p>
          <a:p>
            <a:r>
              <a:rPr lang="en-US" sz="2000" dirty="0">
                <a:ea typeface="+mn-lt"/>
                <a:cs typeface="+mn-lt"/>
              </a:rPr>
              <a:t>The snake's movement is controlled using the arrow keys, and it initially moves to the right direction. Unlike traditional snake games, there will be no visible objects labeled as "food" on the screen. Instead, there will be an invisible bait that disappears every time the snake hits it, and the snake's body grows.</a:t>
            </a:r>
            <a:endParaRPr lang="en-US" sz="2000">
              <a:cs typeface="Calibri"/>
            </a:endParaRPr>
          </a:p>
          <a:p>
            <a:r>
              <a:rPr lang="en-US" sz="2000" dirty="0">
                <a:ea typeface="+mn-lt"/>
                <a:cs typeface="+mn-lt"/>
              </a:rPr>
              <a:t>The proposed system will keep track of the player's score, which increases every time the snake successfully hits the bait. The game ends if the snake hits a wall or collides with its own body.</a:t>
            </a:r>
            <a:endParaRPr lang="en-US" sz="2000" dirty="0"/>
          </a:p>
          <a:p>
            <a:endParaRPr lang="en-US" dirty="0"/>
          </a:p>
          <a:p>
            <a:endParaRPr lang="en-US" dirty="0">
              <a:cs typeface="Calibri"/>
            </a:endParaRPr>
          </a:p>
        </p:txBody>
      </p:sp>
    </p:spTree>
    <p:extLst>
      <p:ext uri="{BB962C8B-B14F-4D97-AF65-F5344CB8AC3E}">
        <p14:creationId xmlns:p14="http://schemas.microsoft.com/office/powerpoint/2010/main" val="2784580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9DD4-198F-BFB1-EB12-B0C7274CB3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6CDCB2-AC09-35AC-290D-D9BD55056F1A}"/>
              </a:ext>
            </a:extLst>
          </p:cNvPr>
          <p:cNvSpPr>
            <a:spLocks noGrp="1"/>
          </p:cNvSpPr>
          <p:nvPr>
            <p:ph idx="1"/>
          </p:nvPr>
        </p:nvSpPr>
        <p:spPr/>
        <p:txBody>
          <a:bodyPr vert="horz" lIns="91440" tIns="45720" rIns="91440" bIns="45720" rtlCol="0" anchor="t">
            <a:normAutofit/>
          </a:bodyPr>
          <a:lstStyle/>
          <a:p>
            <a:r>
              <a:rPr lang="en-US" sz="1800" dirty="0">
                <a:cs typeface="Calibri"/>
              </a:rPr>
              <a:t>To implement the proposed system, we will use the </a:t>
            </a:r>
            <a:r>
              <a:rPr lang="en-US" sz="1800" dirty="0" err="1">
                <a:cs typeface="Calibri"/>
              </a:rPr>
              <a:t>Pygame</a:t>
            </a:r>
            <a:r>
              <a:rPr lang="en-US" sz="1800" dirty="0">
                <a:cs typeface="Calibri"/>
              </a:rPr>
              <a:t> module and develop functions to handle the snake's movement, collision detection, and scorekeeping. We will also design a graphical interface for the game using </a:t>
            </a:r>
            <a:r>
              <a:rPr lang="en-US" sz="1800" dirty="0" err="1">
                <a:cs typeface="Calibri"/>
              </a:rPr>
              <a:t>Pygame's</a:t>
            </a:r>
            <a:r>
              <a:rPr lang="en-US" sz="1800" dirty="0">
                <a:cs typeface="Calibri"/>
              </a:rPr>
              <a:t> graphics capabilities.</a:t>
            </a:r>
            <a:endParaRPr lang="en-US" sz="1800">
              <a:ea typeface="+mn-lt"/>
              <a:cs typeface="+mn-lt"/>
            </a:endParaRPr>
          </a:p>
          <a:p>
            <a:r>
              <a:rPr lang="en-US" sz="1800" dirty="0">
                <a:cs typeface="Calibri"/>
              </a:rPr>
              <a:t>The proposed system will be a fun and challenging game that will test the player's reflexes and strategic thinking, providing an entertaining experience for users of all ages.</a:t>
            </a:r>
            <a:endParaRPr lang="en-US" sz="1800" dirty="0"/>
          </a:p>
        </p:txBody>
      </p:sp>
    </p:spTree>
    <p:extLst>
      <p:ext uri="{BB962C8B-B14F-4D97-AF65-F5344CB8AC3E}">
        <p14:creationId xmlns:p14="http://schemas.microsoft.com/office/powerpoint/2010/main" val="1771068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47C39FF3-A386-BCB4-FCEA-CF8A793C7801}"/>
              </a:ext>
            </a:extLst>
          </p:cNvPr>
          <p:cNvPicPr>
            <a:picLocks noGrp="1" noChangeAspect="1"/>
          </p:cNvPicPr>
          <p:nvPr>
            <p:ph idx="1"/>
          </p:nvPr>
        </p:nvPicPr>
        <p:blipFill>
          <a:blip r:embed="rId2"/>
          <a:stretch>
            <a:fillRect/>
          </a:stretch>
        </p:blipFill>
        <p:spPr>
          <a:xfrm>
            <a:off x="2807750" y="183570"/>
            <a:ext cx="5696443" cy="6358294"/>
          </a:xfrm>
        </p:spPr>
      </p:pic>
    </p:spTree>
    <p:extLst>
      <p:ext uri="{BB962C8B-B14F-4D97-AF65-F5344CB8AC3E}">
        <p14:creationId xmlns:p14="http://schemas.microsoft.com/office/powerpoint/2010/main" val="2171950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FDBE2-49F2-D478-304C-D0B908D39188}"/>
              </a:ext>
            </a:extLst>
          </p:cNvPr>
          <p:cNvSpPr>
            <a:spLocks noGrp="1"/>
          </p:cNvSpPr>
          <p:nvPr>
            <p:ph type="title"/>
          </p:nvPr>
        </p:nvSpPr>
        <p:spPr/>
        <p:txBody>
          <a:bodyPr/>
          <a:lstStyle/>
          <a:p>
            <a:r>
              <a:rPr lang="en-US" dirty="0">
                <a:cs typeface="Calibri Light"/>
              </a:rPr>
              <a:t>                          </a:t>
            </a:r>
            <a:r>
              <a:rPr lang="en-US" b="1" u="sng" dirty="0">
                <a:latin typeface="Goudy Old Style"/>
                <a:cs typeface="Calibri Light"/>
              </a:rPr>
              <a:t>FUTURE WORK</a:t>
            </a:r>
            <a:endParaRPr lang="en-US" dirty="0">
              <a:ea typeface="+mj-lt"/>
              <a:cs typeface="+mj-lt"/>
            </a:endParaRPr>
          </a:p>
          <a:p>
            <a:endParaRPr lang="en-US" dirty="0">
              <a:cs typeface="Calibri Light"/>
            </a:endParaRPr>
          </a:p>
        </p:txBody>
      </p:sp>
      <p:sp>
        <p:nvSpPr>
          <p:cNvPr id="3" name="Content Placeholder 2">
            <a:extLst>
              <a:ext uri="{FF2B5EF4-FFF2-40B4-BE49-F238E27FC236}">
                <a16:creationId xmlns:a16="http://schemas.microsoft.com/office/drawing/2014/main" id="{DEB376A9-E5FB-0F01-2F92-89B70980E585}"/>
              </a:ext>
            </a:extLst>
          </p:cNvPr>
          <p:cNvSpPr>
            <a:spLocks noGrp="1"/>
          </p:cNvSpPr>
          <p:nvPr>
            <p:ph idx="1"/>
          </p:nvPr>
        </p:nvSpPr>
        <p:spPr/>
        <p:txBody>
          <a:bodyPr vert="horz" lIns="91440" tIns="45720" rIns="91440" bIns="45720" rtlCol="0" anchor="t">
            <a:normAutofit/>
          </a:bodyPr>
          <a:lstStyle/>
          <a:p>
            <a:r>
              <a:rPr lang="en-US" sz="1800" dirty="0">
                <a:ea typeface="+mn-lt"/>
                <a:cs typeface="+mn-lt"/>
              </a:rPr>
              <a:t>Adding more levels with increasing difficulty: As the player progresses through the game, the speed of the snake could increase or more obstacles could be added to make the game more challenging.</a:t>
            </a:r>
            <a:endParaRPr lang="en-US" sz="1800" dirty="0">
              <a:cs typeface="Calibri" panose="020F0502020204030204"/>
            </a:endParaRPr>
          </a:p>
          <a:p>
            <a:r>
              <a:rPr lang="en-US" sz="1800" dirty="0">
                <a:ea typeface="+mn-lt"/>
                <a:cs typeface="+mn-lt"/>
              </a:rPr>
              <a:t>Multiplayer functionality: The game could be enhanced to include a multiplayer mode where two players can compete against each other to see who can score the most points.</a:t>
            </a:r>
            <a:endParaRPr lang="en-US" sz="1800" dirty="0">
              <a:cs typeface="Calibri"/>
            </a:endParaRPr>
          </a:p>
          <a:p>
            <a:r>
              <a:rPr lang="en-US" sz="1800" dirty="0">
                <a:ea typeface="+mn-lt"/>
                <a:cs typeface="+mn-lt"/>
              </a:rPr>
              <a:t>Power-ups: Power-ups could be added to the game that would give the player an advantage, such as invincibility or increased speed.</a:t>
            </a:r>
            <a:endParaRPr lang="en-US" sz="1800" dirty="0">
              <a:cs typeface="Calibri"/>
            </a:endParaRPr>
          </a:p>
          <a:p>
            <a:r>
              <a:rPr lang="en-US" sz="1800" dirty="0">
                <a:ea typeface="+mn-lt"/>
                <a:cs typeface="+mn-lt"/>
              </a:rPr>
              <a:t>Sound effects and music: Adding sound effects and music to the game could enhance the player's experience and make the game more engaging.</a:t>
            </a:r>
            <a:endParaRPr lang="en-US" sz="1800" dirty="0">
              <a:cs typeface="Calibri"/>
            </a:endParaRPr>
          </a:p>
          <a:p>
            <a:r>
              <a:rPr lang="en-US" sz="1800" dirty="0">
                <a:ea typeface="+mn-lt"/>
                <a:cs typeface="+mn-lt"/>
              </a:rPr>
              <a:t>Mobile compatibility: The game could be made compatible with mobile devices so that players can play it on the go.</a:t>
            </a:r>
            <a:endParaRPr lang="en-US" sz="1800"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2144763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49DEF6-9F96-ADDC-ED11-4F09A9E2A42B}"/>
              </a:ext>
            </a:extLst>
          </p:cNvPr>
          <p:cNvSpPr>
            <a:spLocks noGrp="1"/>
          </p:cNvSpPr>
          <p:nvPr>
            <p:ph idx="1"/>
          </p:nvPr>
        </p:nvSpPr>
        <p:spPr/>
        <p:txBody>
          <a:bodyPr vert="horz" lIns="91440" tIns="45720" rIns="91440" bIns="45720" rtlCol="0" anchor="t">
            <a:normAutofit/>
          </a:bodyPr>
          <a:lstStyle/>
          <a:p>
            <a:r>
              <a:rPr lang="en-US" sz="1800" dirty="0">
                <a:cs typeface="Calibri"/>
              </a:rPr>
              <a:t>Customization options: The player could be given the option to customize the snake's appearance or the game's background to make the game more personalized.</a:t>
            </a:r>
            <a:endParaRPr lang="en-US" sz="1800" dirty="0">
              <a:ea typeface="+mn-lt"/>
              <a:cs typeface="+mn-lt"/>
            </a:endParaRPr>
          </a:p>
          <a:p>
            <a:r>
              <a:rPr lang="en-US" sz="1800" dirty="0">
                <a:cs typeface="Calibri"/>
              </a:rPr>
              <a:t>Adding different game modes: The game could be enhanced with different game modes such as time trials or survival mode, where the player has to survive for as long as possible without colliding with any obstacles.</a:t>
            </a:r>
            <a:endParaRPr lang="en-US" sz="1800" dirty="0"/>
          </a:p>
        </p:txBody>
      </p:sp>
    </p:spTree>
    <p:extLst>
      <p:ext uri="{BB962C8B-B14F-4D97-AF65-F5344CB8AC3E}">
        <p14:creationId xmlns:p14="http://schemas.microsoft.com/office/powerpoint/2010/main" val="16958570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SNAKE GAME USING PYTHON</vt:lpstr>
      <vt:lpstr>ABSTRACT</vt:lpstr>
      <vt:lpstr>                      INTRODUCTION</vt:lpstr>
      <vt:lpstr>PowerPoint Presentation</vt:lpstr>
      <vt:lpstr>                      PROPOSED MODEL</vt:lpstr>
      <vt:lpstr>PowerPoint Presentation</vt:lpstr>
      <vt:lpstr>PowerPoint Presentation</vt:lpstr>
      <vt:lpstr>                          FUTURE WORK </vt:lpstr>
      <vt:lpstr>PowerPoint Presentation</vt:lpstr>
      <vt:lpstr>                                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80</cp:revision>
  <dcterms:created xsi:type="dcterms:W3CDTF">2023-04-09T08:27:38Z</dcterms:created>
  <dcterms:modified xsi:type="dcterms:W3CDTF">2023-04-09T09:19:29Z</dcterms:modified>
</cp:coreProperties>
</file>