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85" r:id="rId6"/>
    <p:sldId id="262" r:id="rId7"/>
    <p:sldId id="269" r:id="rId8"/>
    <p:sldId id="263" r:id="rId9"/>
    <p:sldId id="264" r:id="rId10"/>
    <p:sldId id="286" r:id="rId11"/>
    <p:sldId id="279" r:id="rId12"/>
    <p:sldId id="272" r:id="rId13"/>
    <p:sldId id="287" r:id="rId14"/>
    <p:sldId id="274" r:id="rId15"/>
    <p:sldId id="275" r:id="rId16"/>
    <p:sldId id="276" r:id="rId17"/>
    <p:sldId id="277" r:id="rId18"/>
    <p:sldId id="284" r:id="rId19"/>
    <p:sldId id="281" r:id="rId20"/>
    <p:sldId id="278" r:id="rId21"/>
    <p:sldId id="282" r:id="rId22"/>
    <p:sldId id="283" r:id="rId23"/>
    <p:sldId id="265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6E62E-EEEE-4BA7-9A92-50CCBF47A566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F5AA326-B8C6-4B3B-866B-C2A7FD022194}">
      <dgm:prSet/>
      <dgm:spPr/>
      <dgm:t>
        <a:bodyPr/>
        <a:lstStyle/>
        <a:p>
          <a:r>
            <a:rPr lang="en-US" dirty="0"/>
            <a:t>Availability of different brands</a:t>
          </a:r>
        </a:p>
      </dgm:t>
    </dgm:pt>
    <dgm:pt modelId="{40F7E744-B204-4093-9202-DEB3EF9A80E4}" type="parTrans" cxnId="{6767CCF7-C025-42EE-ACB1-D660129DD051}">
      <dgm:prSet/>
      <dgm:spPr/>
      <dgm:t>
        <a:bodyPr/>
        <a:lstStyle/>
        <a:p>
          <a:endParaRPr lang="en-US"/>
        </a:p>
      </dgm:t>
    </dgm:pt>
    <dgm:pt modelId="{10872545-58E9-42DA-9772-118A247FD617}" type="sibTrans" cxnId="{6767CCF7-C025-42EE-ACB1-D660129DD051}">
      <dgm:prSet/>
      <dgm:spPr/>
      <dgm:t>
        <a:bodyPr/>
        <a:lstStyle/>
        <a:p>
          <a:endParaRPr lang="en-US"/>
        </a:p>
      </dgm:t>
    </dgm:pt>
    <dgm:pt modelId="{676039D1-F7E5-40FB-9059-691C7E0888F6}">
      <dgm:prSet/>
      <dgm:spPr/>
      <dgm:t>
        <a:bodyPr/>
        <a:lstStyle/>
        <a:p>
          <a:r>
            <a:rPr lang="en-US" dirty="0"/>
            <a:t>Discounts offered</a:t>
          </a:r>
        </a:p>
      </dgm:t>
    </dgm:pt>
    <dgm:pt modelId="{5CC67D0D-F546-49D5-B919-AB2A490C954E}" type="parTrans" cxnId="{7F7D6640-35DA-4322-8C21-68A066CE8476}">
      <dgm:prSet/>
      <dgm:spPr/>
      <dgm:t>
        <a:bodyPr/>
        <a:lstStyle/>
        <a:p>
          <a:endParaRPr lang="en-US"/>
        </a:p>
      </dgm:t>
    </dgm:pt>
    <dgm:pt modelId="{13746657-DC0D-4D35-A54F-5A1CDF584D31}" type="sibTrans" cxnId="{7F7D6640-35DA-4322-8C21-68A066CE8476}">
      <dgm:prSet/>
      <dgm:spPr/>
      <dgm:t>
        <a:bodyPr/>
        <a:lstStyle/>
        <a:p>
          <a:endParaRPr lang="en-US"/>
        </a:p>
      </dgm:t>
    </dgm:pt>
    <dgm:pt modelId="{C4698C17-F635-4048-B7CB-98B24FB51296}">
      <dgm:prSet/>
      <dgm:spPr/>
      <dgm:t>
        <a:bodyPr/>
        <a:lstStyle/>
        <a:p>
          <a:r>
            <a:rPr lang="en-US" dirty="0"/>
            <a:t>Price Comparision</a:t>
          </a:r>
        </a:p>
      </dgm:t>
    </dgm:pt>
    <dgm:pt modelId="{46C3FDAF-9978-4DE7-A694-4A2D8BCEABE9}" type="parTrans" cxnId="{84D512F1-EF73-46FE-A223-500C9DE96D21}">
      <dgm:prSet/>
      <dgm:spPr/>
      <dgm:t>
        <a:bodyPr/>
        <a:lstStyle/>
        <a:p>
          <a:endParaRPr lang="en-US"/>
        </a:p>
      </dgm:t>
    </dgm:pt>
    <dgm:pt modelId="{2F0DD143-C70B-4C10-9CCB-BB4A639CE2F0}" type="sibTrans" cxnId="{84D512F1-EF73-46FE-A223-500C9DE96D21}">
      <dgm:prSet/>
      <dgm:spPr/>
      <dgm:t>
        <a:bodyPr/>
        <a:lstStyle/>
        <a:p>
          <a:endParaRPr lang="en-US"/>
        </a:p>
      </dgm:t>
    </dgm:pt>
    <dgm:pt modelId="{48A37A85-9C9D-4B7B-A3F8-246E1BF5C8F2}" type="pres">
      <dgm:prSet presAssocID="{5DA6E62E-EEEE-4BA7-9A92-50CCBF47A566}" presName="linear" presStyleCnt="0">
        <dgm:presLayoutVars>
          <dgm:dir/>
          <dgm:animLvl val="lvl"/>
          <dgm:resizeHandles val="exact"/>
        </dgm:presLayoutVars>
      </dgm:prSet>
      <dgm:spPr/>
    </dgm:pt>
    <dgm:pt modelId="{CF576089-2D08-40F9-B91B-CCDAC23CD47A}" type="pres">
      <dgm:prSet presAssocID="{8F5AA326-B8C6-4B3B-866B-C2A7FD022194}" presName="parentLin" presStyleCnt="0"/>
      <dgm:spPr/>
    </dgm:pt>
    <dgm:pt modelId="{A62F8B3C-CB6E-4814-88A1-B50F9E4C227E}" type="pres">
      <dgm:prSet presAssocID="{8F5AA326-B8C6-4B3B-866B-C2A7FD022194}" presName="parentLeftMargin" presStyleLbl="node1" presStyleIdx="0" presStyleCnt="3"/>
      <dgm:spPr/>
    </dgm:pt>
    <dgm:pt modelId="{20A8713D-13B1-4DA7-BE84-8C19C443DF5B}" type="pres">
      <dgm:prSet presAssocID="{8F5AA326-B8C6-4B3B-866B-C2A7FD0221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120177-E4E6-4943-A552-AD20F84BF8CB}" type="pres">
      <dgm:prSet presAssocID="{8F5AA326-B8C6-4B3B-866B-C2A7FD022194}" presName="negativeSpace" presStyleCnt="0"/>
      <dgm:spPr/>
    </dgm:pt>
    <dgm:pt modelId="{1849BC09-D59E-4705-88CF-AFC4910E1343}" type="pres">
      <dgm:prSet presAssocID="{8F5AA326-B8C6-4B3B-866B-C2A7FD022194}" presName="childText" presStyleLbl="conFgAcc1" presStyleIdx="0" presStyleCnt="3">
        <dgm:presLayoutVars>
          <dgm:bulletEnabled val="1"/>
        </dgm:presLayoutVars>
      </dgm:prSet>
      <dgm:spPr/>
    </dgm:pt>
    <dgm:pt modelId="{691D2385-ED6D-4CCF-B839-54D8969F8DE2}" type="pres">
      <dgm:prSet presAssocID="{10872545-58E9-42DA-9772-118A247FD617}" presName="spaceBetweenRectangles" presStyleCnt="0"/>
      <dgm:spPr/>
    </dgm:pt>
    <dgm:pt modelId="{29A75C37-F53D-4A80-9C12-57478E19E362}" type="pres">
      <dgm:prSet presAssocID="{676039D1-F7E5-40FB-9059-691C7E0888F6}" presName="parentLin" presStyleCnt="0"/>
      <dgm:spPr/>
    </dgm:pt>
    <dgm:pt modelId="{B98B5C7E-2C93-4E61-B1BE-325BF757D1F4}" type="pres">
      <dgm:prSet presAssocID="{676039D1-F7E5-40FB-9059-691C7E0888F6}" presName="parentLeftMargin" presStyleLbl="node1" presStyleIdx="0" presStyleCnt="3"/>
      <dgm:spPr/>
    </dgm:pt>
    <dgm:pt modelId="{4AD73791-91A4-464D-9283-C05C0958C210}" type="pres">
      <dgm:prSet presAssocID="{676039D1-F7E5-40FB-9059-691C7E0888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6DA9BF-43A4-4979-A8CC-2272FF494C85}" type="pres">
      <dgm:prSet presAssocID="{676039D1-F7E5-40FB-9059-691C7E0888F6}" presName="negativeSpace" presStyleCnt="0"/>
      <dgm:spPr/>
    </dgm:pt>
    <dgm:pt modelId="{30461548-2ADC-46D2-B013-92258A730369}" type="pres">
      <dgm:prSet presAssocID="{676039D1-F7E5-40FB-9059-691C7E0888F6}" presName="childText" presStyleLbl="conFgAcc1" presStyleIdx="1" presStyleCnt="3">
        <dgm:presLayoutVars>
          <dgm:bulletEnabled val="1"/>
        </dgm:presLayoutVars>
      </dgm:prSet>
      <dgm:spPr/>
    </dgm:pt>
    <dgm:pt modelId="{BB7EB5D1-B22E-4397-AC3B-6A60C292D56A}" type="pres">
      <dgm:prSet presAssocID="{13746657-DC0D-4D35-A54F-5A1CDF584D31}" presName="spaceBetweenRectangles" presStyleCnt="0"/>
      <dgm:spPr/>
    </dgm:pt>
    <dgm:pt modelId="{548B6E9E-01D1-4409-B628-B972B427C21E}" type="pres">
      <dgm:prSet presAssocID="{C4698C17-F635-4048-B7CB-98B24FB51296}" presName="parentLin" presStyleCnt="0"/>
      <dgm:spPr/>
    </dgm:pt>
    <dgm:pt modelId="{6A317EA8-AD8D-43F4-86B5-6804FB40C855}" type="pres">
      <dgm:prSet presAssocID="{C4698C17-F635-4048-B7CB-98B24FB51296}" presName="parentLeftMargin" presStyleLbl="node1" presStyleIdx="1" presStyleCnt="3"/>
      <dgm:spPr/>
    </dgm:pt>
    <dgm:pt modelId="{8E6EF9E2-D18F-4211-8BA8-9C241E4888B6}" type="pres">
      <dgm:prSet presAssocID="{C4698C17-F635-4048-B7CB-98B24FB5129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8774E0-4B35-49FF-B813-61C143378813}" type="pres">
      <dgm:prSet presAssocID="{C4698C17-F635-4048-B7CB-98B24FB51296}" presName="negativeSpace" presStyleCnt="0"/>
      <dgm:spPr/>
    </dgm:pt>
    <dgm:pt modelId="{0728769A-5815-4894-84FE-7D2FF15D5C37}" type="pres">
      <dgm:prSet presAssocID="{C4698C17-F635-4048-B7CB-98B24FB5129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E4A2512-BDF0-43F0-8AD7-7C60B0A8D6B8}" type="presOf" srcId="{676039D1-F7E5-40FB-9059-691C7E0888F6}" destId="{B98B5C7E-2C93-4E61-B1BE-325BF757D1F4}" srcOrd="0" destOrd="0" presId="urn:microsoft.com/office/officeart/2005/8/layout/list1"/>
    <dgm:cxn modelId="{3D3F7922-63D6-4CC5-AB4A-76E6FC9E642B}" type="presOf" srcId="{C4698C17-F635-4048-B7CB-98B24FB51296}" destId="{6A317EA8-AD8D-43F4-86B5-6804FB40C855}" srcOrd="0" destOrd="0" presId="urn:microsoft.com/office/officeart/2005/8/layout/list1"/>
    <dgm:cxn modelId="{EF22853A-6C58-431E-93AA-CB1B1D331E87}" type="presOf" srcId="{5DA6E62E-EEEE-4BA7-9A92-50CCBF47A566}" destId="{48A37A85-9C9D-4B7B-A3F8-246E1BF5C8F2}" srcOrd="0" destOrd="0" presId="urn:microsoft.com/office/officeart/2005/8/layout/list1"/>
    <dgm:cxn modelId="{7F7D6640-35DA-4322-8C21-68A066CE8476}" srcId="{5DA6E62E-EEEE-4BA7-9A92-50CCBF47A566}" destId="{676039D1-F7E5-40FB-9059-691C7E0888F6}" srcOrd="1" destOrd="0" parTransId="{5CC67D0D-F546-49D5-B919-AB2A490C954E}" sibTransId="{13746657-DC0D-4D35-A54F-5A1CDF584D31}"/>
    <dgm:cxn modelId="{A7090962-8D79-473B-AF49-3A185538F2C9}" type="presOf" srcId="{676039D1-F7E5-40FB-9059-691C7E0888F6}" destId="{4AD73791-91A4-464D-9283-C05C0958C210}" srcOrd="1" destOrd="0" presId="urn:microsoft.com/office/officeart/2005/8/layout/list1"/>
    <dgm:cxn modelId="{A55E4A7D-D412-492C-9DF7-0976295D39DE}" type="presOf" srcId="{8F5AA326-B8C6-4B3B-866B-C2A7FD022194}" destId="{20A8713D-13B1-4DA7-BE84-8C19C443DF5B}" srcOrd="1" destOrd="0" presId="urn:microsoft.com/office/officeart/2005/8/layout/list1"/>
    <dgm:cxn modelId="{3A1E14D7-BC0F-4103-96D5-14A5A99C62D4}" type="presOf" srcId="{8F5AA326-B8C6-4B3B-866B-C2A7FD022194}" destId="{A62F8B3C-CB6E-4814-88A1-B50F9E4C227E}" srcOrd="0" destOrd="0" presId="urn:microsoft.com/office/officeart/2005/8/layout/list1"/>
    <dgm:cxn modelId="{84D512F1-EF73-46FE-A223-500C9DE96D21}" srcId="{5DA6E62E-EEEE-4BA7-9A92-50CCBF47A566}" destId="{C4698C17-F635-4048-B7CB-98B24FB51296}" srcOrd="2" destOrd="0" parTransId="{46C3FDAF-9978-4DE7-A694-4A2D8BCEABE9}" sibTransId="{2F0DD143-C70B-4C10-9CCB-BB4A639CE2F0}"/>
    <dgm:cxn modelId="{6767CCF7-C025-42EE-ACB1-D660129DD051}" srcId="{5DA6E62E-EEEE-4BA7-9A92-50CCBF47A566}" destId="{8F5AA326-B8C6-4B3B-866B-C2A7FD022194}" srcOrd="0" destOrd="0" parTransId="{40F7E744-B204-4093-9202-DEB3EF9A80E4}" sibTransId="{10872545-58E9-42DA-9772-118A247FD617}"/>
    <dgm:cxn modelId="{FADBB4FD-92DC-401B-AFDD-F7946BAB672C}" type="presOf" srcId="{C4698C17-F635-4048-B7CB-98B24FB51296}" destId="{8E6EF9E2-D18F-4211-8BA8-9C241E4888B6}" srcOrd="1" destOrd="0" presId="urn:microsoft.com/office/officeart/2005/8/layout/list1"/>
    <dgm:cxn modelId="{7171A7C8-B9B0-41D9-A572-89774454B770}" type="presParOf" srcId="{48A37A85-9C9D-4B7B-A3F8-246E1BF5C8F2}" destId="{CF576089-2D08-40F9-B91B-CCDAC23CD47A}" srcOrd="0" destOrd="0" presId="urn:microsoft.com/office/officeart/2005/8/layout/list1"/>
    <dgm:cxn modelId="{8B8CC73A-30D0-4F86-BA3D-5D80ADEC2D41}" type="presParOf" srcId="{CF576089-2D08-40F9-B91B-CCDAC23CD47A}" destId="{A62F8B3C-CB6E-4814-88A1-B50F9E4C227E}" srcOrd="0" destOrd="0" presId="urn:microsoft.com/office/officeart/2005/8/layout/list1"/>
    <dgm:cxn modelId="{915E8476-922A-417B-8E62-CAFD0570AA1E}" type="presParOf" srcId="{CF576089-2D08-40F9-B91B-CCDAC23CD47A}" destId="{20A8713D-13B1-4DA7-BE84-8C19C443DF5B}" srcOrd="1" destOrd="0" presId="urn:microsoft.com/office/officeart/2005/8/layout/list1"/>
    <dgm:cxn modelId="{8592AE79-49BC-4682-9DDB-5C625F4237E8}" type="presParOf" srcId="{48A37A85-9C9D-4B7B-A3F8-246E1BF5C8F2}" destId="{EB120177-E4E6-4943-A552-AD20F84BF8CB}" srcOrd="1" destOrd="0" presId="urn:microsoft.com/office/officeart/2005/8/layout/list1"/>
    <dgm:cxn modelId="{6365B6C4-3B72-499E-9BEA-40032265AD1D}" type="presParOf" srcId="{48A37A85-9C9D-4B7B-A3F8-246E1BF5C8F2}" destId="{1849BC09-D59E-4705-88CF-AFC4910E1343}" srcOrd="2" destOrd="0" presId="urn:microsoft.com/office/officeart/2005/8/layout/list1"/>
    <dgm:cxn modelId="{513C22A3-62C9-47C2-9348-AD7D22FB311F}" type="presParOf" srcId="{48A37A85-9C9D-4B7B-A3F8-246E1BF5C8F2}" destId="{691D2385-ED6D-4CCF-B839-54D8969F8DE2}" srcOrd="3" destOrd="0" presId="urn:microsoft.com/office/officeart/2005/8/layout/list1"/>
    <dgm:cxn modelId="{674A0C3E-D1A9-4FCB-A206-FF15C79E563A}" type="presParOf" srcId="{48A37A85-9C9D-4B7B-A3F8-246E1BF5C8F2}" destId="{29A75C37-F53D-4A80-9C12-57478E19E362}" srcOrd="4" destOrd="0" presId="urn:microsoft.com/office/officeart/2005/8/layout/list1"/>
    <dgm:cxn modelId="{0A8E7D54-6934-46E5-AED1-FA789C77DBCB}" type="presParOf" srcId="{29A75C37-F53D-4A80-9C12-57478E19E362}" destId="{B98B5C7E-2C93-4E61-B1BE-325BF757D1F4}" srcOrd="0" destOrd="0" presId="urn:microsoft.com/office/officeart/2005/8/layout/list1"/>
    <dgm:cxn modelId="{2332823D-3D12-4415-BC9B-41E384466342}" type="presParOf" srcId="{29A75C37-F53D-4A80-9C12-57478E19E362}" destId="{4AD73791-91A4-464D-9283-C05C0958C210}" srcOrd="1" destOrd="0" presId="urn:microsoft.com/office/officeart/2005/8/layout/list1"/>
    <dgm:cxn modelId="{59B608DC-7E0B-46FA-9598-3B4A4110FFE3}" type="presParOf" srcId="{48A37A85-9C9D-4B7B-A3F8-246E1BF5C8F2}" destId="{2E6DA9BF-43A4-4979-A8CC-2272FF494C85}" srcOrd="5" destOrd="0" presId="urn:microsoft.com/office/officeart/2005/8/layout/list1"/>
    <dgm:cxn modelId="{00FD12AF-7004-4EBB-929F-2B87F57F78D8}" type="presParOf" srcId="{48A37A85-9C9D-4B7B-A3F8-246E1BF5C8F2}" destId="{30461548-2ADC-46D2-B013-92258A730369}" srcOrd="6" destOrd="0" presId="urn:microsoft.com/office/officeart/2005/8/layout/list1"/>
    <dgm:cxn modelId="{2B724C01-7056-419D-9E69-292F408FF770}" type="presParOf" srcId="{48A37A85-9C9D-4B7B-A3F8-246E1BF5C8F2}" destId="{BB7EB5D1-B22E-4397-AC3B-6A60C292D56A}" srcOrd="7" destOrd="0" presId="urn:microsoft.com/office/officeart/2005/8/layout/list1"/>
    <dgm:cxn modelId="{BBA13529-AD02-4FFB-9216-82F34B6F82E9}" type="presParOf" srcId="{48A37A85-9C9D-4B7B-A3F8-246E1BF5C8F2}" destId="{548B6E9E-01D1-4409-B628-B972B427C21E}" srcOrd="8" destOrd="0" presId="urn:microsoft.com/office/officeart/2005/8/layout/list1"/>
    <dgm:cxn modelId="{F876507E-7A02-4A1E-A77C-1289D9F7110C}" type="presParOf" srcId="{548B6E9E-01D1-4409-B628-B972B427C21E}" destId="{6A317EA8-AD8D-43F4-86B5-6804FB40C855}" srcOrd="0" destOrd="0" presId="urn:microsoft.com/office/officeart/2005/8/layout/list1"/>
    <dgm:cxn modelId="{007E2F36-545B-425A-8CDA-0AD8B12058DC}" type="presParOf" srcId="{548B6E9E-01D1-4409-B628-B972B427C21E}" destId="{8E6EF9E2-D18F-4211-8BA8-9C241E4888B6}" srcOrd="1" destOrd="0" presId="urn:microsoft.com/office/officeart/2005/8/layout/list1"/>
    <dgm:cxn modelId="{9EB237B2-2FCF-45E8-B2D4-37A314CBFB6D}" type="presParOf" srcId="{48A37A85-9C9D-4B7B-A3F8-246E1BF5C8F2}" destId="{6B8774E0-4B35-49FF-B813-61C143378813}" srcOrd="9" destOrd="0" presId="urn:microsoft.com/office/officeart/2005/8/layout/list1"/>
    <dgm:cxn modelId="{13C8619A-D643-4B57-888F-C781DEA1AD6A}" type="presParOf" srcId="{48A37A85-9C9D-4B7B-A3F8-246E1BF5C8F2}" destId="{0728769A-5815-4894-84FE-7D2FF15D5C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FD325-48C8-4DA2-BE5B-9385EE8745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88CC172-776B-48C8-BC4B-8AA7FB44D90D}">
      <dgm:prSet/>
      <dgm:spPr/>
      <dgm:t>
        <a:bodyPr/>
        <a:lstStyle/>
        <a:p>
          <a:pPr>
            <a:defRPr cap="all"/>
          </a:pPr>
          <a:r>
            <a:rPr lang="en-US" dirty="0"/>
            <a:t>Spotting the right website</a:t>
          </a:r>
        </a:p>
      </dgm:t>
    </dgm:pt>
    <dgm:pt modelId="{BB115D36-3A50-4215-83B0-E7C80FAFFAA3}" type="parTrans" cxnId="{ECF789C8-0B46-47E9-9115-F342A087FEF9}">
      <dgm:prSet/>
      <dgm:spPr/>
      <dgm:t>
        <a:bodyPr/>
        <a:lstStyle/>
        <a:p>
          <a:endParaRPr lang="en-US"/>
        </a:p>
      </dgm:t>
    </dgm:pt>
    <dgm:pt modelId="{04D1D221-1C6D-4308-8BA3-AB26E7376D0E}" type="sibTrans" cxnId="{ECF789C8-0B46-47E9-9115-F342A087FEF9}">
      <dgm:prSet/>
      <dgm:spPr/>
      <dgm:t>
        <a:bodyPr/>
        <a:lstStyle/>
        <a:p>
          <a:endParaRPr lang="en-US"/>
        </a:p>
      </dgm:t>
    </dgm:pt>
    <dgm:pt modelId="{E5A8DBD9-15A9-4427-90D5-BE68DEBCB393}">
      <dgm:prSet/>
      <dgm:spPr/>
      <dgm:t>
        <a:bodyPr/>
        <a:lstStyle/>
        <a:p>
          <a:pPr>
            <a:defRPr cap="all"/>
          </a:pPr>
          <a:r>
            <a:rPr lang="en-US" dirty="0"/>
            <a:t>Extracting the data</a:t>
          </a:r>
        </a:p>
      </dgm:t>
    </dgm:pt>
    <dgm:pt modelId="{08FE3676-6681-4272-BC91-313112142817}" type="parTrans" cxnId="{07F08DE6-7CF1-4500-A9EA-B68AFF31EC2E}">
      <dgm:prSet/>
      <dgm:spPr/>
      <dgm:t>
        <a:bodyPr/>
        <a:lstStyle/>
        <a:p>
          <a:endParaRPr lang="en-US"/>
        </a:p>
      </dgm:t>
    </dgm:pt>
    <dgm:pt modelId="{C5B85A54-FB3C-4E7A-A87A-28ED96AC3C87}" type="sibTrans" cxnId="{07F08DE6-7CF1-4500-A9EA-B68AFF31EC2E}">
      <dgm:prSet/>
      <dgm:spPr/>
      <dgm:t>
        <a:bodyPr/>
        <a:lstStyle/>
        <a:p>
          <a:endParaRPr lang="en-US"/>
        </a:p>
      </dgm:t>
    </dgm:pt>
    <dgm:pt modelId="{39D92D8D-6C69-465B-8FB3-F525F8A404C3}">
      <dgm:prSet/>
      <dgm:spPr/>
      <dgm:t>
        <a:bodyPr/>
        <a:lstStyle/>
        <a:p>
          <a:pPr>
            <a:defRPr cap="all"/>
          </a:pPr>
          <a:r>
            <a:rPr lang="en-US" dirty="0"/>
            <a:t>Different patterns</a:t>
          </a:r>
        </a:p>
      </dgm:t>
    </dgm:pt>
    <dgm:pt modelId="{360D5CB5-CD18-4ECF-B2A1-EA056538A922}" type="parTrans" cxnId="{802CEF0D-9F80-4E73-B2A1-962788704937}">
      <dgm:prSet/>
      <dgm:spPr/>
      <dgm:t>
        <a:bodyPr/>
        <a:lstStyle/>
        <a:p>
          <a:endParaRPr lang="en-US"/>
        </a:p>
      </dgm:t>
    </dgm:pt>
    <dgm:pt modelId="{D6B849E3-B849-47BA-A791-46B750B28CFA}" type="sibTrans" cxnId="{802CEF0D-9F80-4E73-B2A1-962788704937}">
      <dgm:prSet/>
      <dgm:spPr/>
      <dgm:t>
        <a:bodyPr/>
        <a:lstStyle/>
        <a:p>
          <a:endParaRPr lang="en-US"/>
        </a:p>
      </dgm:t>
    </dgm:pt>
    <dgm:pt modelId="{DD38FC59-FFDC-4D55-83BF-549BB6AA08F6}">
      <dgm:prSet/>
      <dgm:spPr/>
      <dgm:t>
        <a:bodyPr/>
        <a:lstStyle/>
        <a:p>
          <a:pPr>
            <a:defRPr cap="all"/>
          </a:pPr>
          <a:r>
            <a:rPr lang="en-US" dirty="0"/>
            <a:t>Drawing the inferences</a:t>
          </a:r>
        </a:p>
      </dgm:t>
    </dgm:pt>
    <dgm:pt modelId="{4E45A0C9-A023-428E-96FF-909822378189}" type="parTrans" cxnId="{19D82DCF-8691-4E7E-9160-7AAAC624BD56}">
      <dgm:prSet/>
      <dgm:spPr/>
      <dgm:t>
        <a:bodyPr/>
        <a:lstStyle/>
        <a:p>
          <a:endParaRPr lang="en-US"/>
        </a:p>
      </dgm:t>
    </dgm:pt>
    <dgm:pt modelId="{5407F862-39B7-41C9-A1E1-29B678D38897}" type="sibTrans" cxnId="{19D82DCF-8691-4E7E-9160-7AAAC624BD56}">
      <dgm:prSet/>
      <dgm:spPr/>
      <dgm:t>
        <a:bodyPr/>
        <a:lstStyle/>
        <a:p>
          <a:endParaRPr lang="en-US"/>
        </a:p>
      </dgm:t>
    </dgm:pt>
    <dgm:pt modelId="{B8E08E88-5E6E-49AE-967F-84A5AE90A94E}" type="pres">
      <dgm:prSet presAssocID="{F66FD325-48C8-4DA2-BE5B-9385EE874557}" presName="root" presStyleCnt="0">
        <dgm:presLayoutVars>
          <dgm:dir/>
          <dgm:resizeHandles val="exact"/>
        </dgm:presLayoutVars>
      </dgm:prSet>
      <dgm:spPr/>
    </dgm:pt>
    <dgm:pt modelId="{064D3A10-0176-4B0F-8218-A9DC028287A1}" type="pres">
      <dgm:prSet presAssocID="{F88CC172-776B-48C8-BC4B-8AA7FB44D90D}" presName="compNode" presStyleCnt="0"/>
      <dgm:spPr/>
    </dgm:pt>
    <dgm:pt modelId="{6537B38B-FD77-424D-96CD-97992AFDE21B}" type="pres">
      <dgm:prSet presAssocID="{F88CC172-776B-48C8-BC4B-8AA7FB44D9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803560A-22DC-49A3-A354-79FD45C5D63B}" type="pres">
      <dgm:prSet presAssocID="{F88CC172-776B-48C8-BC4B-8AA7FB44D9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5E311A0-C992-4985-97E9-19F32DFC7163}" type="pres">
      <dgm:prSet presAssocID="{F88CC172-776B-48C8-BC4B-8AA7FB44D90D}" presName="spaceRect" presStyleCnt="0"/>
      <dgm:spPr/>
    </dgm:pt>
    <dgm:pt modelId="{BBC87D4E-ADAB-4538-BEDA-FC7C43205184}" type="pres">
      <dgm:prSet presAssocID="{F88CC172-776B-48C8-BC4B-8AA7FB44D90D}" presName="textRect" presStyleLbl="revTx" presStyleIdx="0" presStyleCnt="4">
        <dgm:presLayoutVars>
          <dgm:chMax val="1"/>
          <dgm:chPref val="1"/>
        </dgm:presLayoutVars>
      </dgm:prSet>
      <dgm:spPr/>
    </dgm:pt>
    <dgm:pt modelId="{2A648886-1F61-4FC4-B8E6-3EFDA0306481}" type="pres">
      <dgm:prSet presAssocID="{04D1D221-1C6D-4308-8BA3-AB26E7376D0E}" presName="sibTrans" presStyleCnt="0"/>
      <dgm:spPr/>
    </dgm:pt>
    <dgm:pt modelId="{512DE3E1-6F12-456E-99FF-7FE13747BDFA}" type="pres">
      <dgm:prSet presAssocID="{E5A8DBD9-15A9-4427-90D5-BE68DEBCB393}" presName="compNode" presStyleCnt="0"/>
      <dgm:spPr/>
    </dgm:pt>
    <dgm:pt modelId="{685185BC-ACCA-4C8C-840A-58A24C3DDAD9}" type="pres">
      <dgm:prSet presAssocID="{E5A8DBD9-15A9-4427-90D5-BE68DEBCB39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3A5E09A-7AF6-482C-8D7C-4170694F15F5}" type="pres">
      <dgm:prSet presAssocID="{E5A8DBD9-15A9-4427-90D5-BE68DEBCB3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12F6CF6-98DC-4CA7-A894-01CC8379A9F9}" type="pres">
      <dgm:prSet presAssocID="{E5A8DBD9-15A9-4427-90D5-BE68DEBCB393}" presName="spaceRect" presStyleCnt="0"/>
      <dgm:spPr/>
    </dgm:pt>
    <dgm:pt modelId="{D8CA6CAB-B8A7-4B1D-AE60-8A8B27264E62}" type="pres">
      <dgm:prSet presAssocID="{E5A8DBD9-15A9-4427-90D5-BE68DEBCB393}" presName="textRect" presStyleLbl="revTx" presStyleIdx="1" presStyleCnt="4">
        <dgm:presLayoutVars>
          <dgm:chMax val="1"/>
          <dgm:chPref val="1"/>
        </dgm:presLayoutVars>
      </dgm:prSet>
      <dgm:spPr/>
    </dgm:pt>
    <dgm:pt modelId="{DC9B4EC8-8F35-4E65-9566-CE69E66F3011}" type="pres">
      <dgm:prSet presAssocID="{C5B85A54-FB3C-4E7A-A87A-28ED96AC3C87}" presName="sibTrans" presStyleCnt="0"/>
      <dgm:spPr/>
    </dgm:pt>
    <dgm:pt modelId="{C724C64A-E030-4994-99E7-9E51BDF8C479}" type="pres">
      <dgm:prSet presAssocID="{39D92D8D-6C69-465B-8FB3-F525F8A404C3}" presName="compNode" presStyleCnt="0"/>
      <dgm:spPr/>
    </dgm:pt>
    <dgm:pt modelId="{B55C14D5-05E5-4C18-9956-B99D445ACEA0}" type="pres">
      <dgm:prSet presAssocID="{39D92D8D-6C69-465B-8FB3-F525F8A404C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5D43C15-6991-491B-9691-8BAB0DB28C27}" type="pres">
      <dgm:prSet presAssocID="{39D92D8D-6C69-465B-8FB3-F525F8A40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85E1DCAD-D901-4A76-963B-AD536C3F8F51}" type="pres">
      <dgm:prSet presAssocID="{39D92D8D-6C69-465B-8FB3-F525F8A404C3}" presName="spaceRect" presStyleCnt="0"/>
      <dgm:spPr/>
    </dgm:pt>
    <dgm:pt modelId="{E1B16BD4-138E-46AE-A0D0-F6C3E4317D6F}" type="pres">
      <dgm:prSet presAssocID="{39D92D8D-6C69-465B-8FB3-F525F8A404C3}" presName="textRect" presStyleLbl="revTx" presStyleIdx="2" presStyleCnt="4">
        <dgm:presLayoutVars>
          <dgm:chMax val="1"/>
          <dgm:chPref val="1"/>
        </dgm:presLayoutVars>
      </dgm:prSet>
      <dgm:spPr/>
    </dgm:pt>
    <dgm:pt modelId="{854182CD-654B-4D37-A1CC-26F6E360348D}" type="pres">
      <dgm:prSet presAssocID="{D6B849E3-B849-47BA-A791-46B750B28CFA}" presName="sibTrans" presStyleCnt="0"/>
      <dgm:spPr/>
    </dgm:pt>
    <dgm:pt modelId="{74BDCB9F-677F-4F0A-8FAF-C3FC51FB3402}" type="pres">
      <dgm:prSet presAssocID="{DD38FC59-FFDC-4D55-83BF-549BB6AA08F6}" presName="compNode" presStyleCnt="0"/>
      <dgm:spPr/>
    </dgm:pt>
    <dgm:pt modelId="{2151BE90-0C81-43CC-BACB-67D2C0A158BC}" type="pres">
      <dgm:prSet presAssocID="{DD38FC59-FFDC-4D55-83BF-549BB6AA08F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67CB2A6-BCE8-451E-9158-9A6A319A10FF}" type="pres">
      <dgm:prSet presAssocID="{DD38FC59-FFDC-4D55-83BF-549BB6AA08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D8C8BA0-ED7B-4FA2-967B-2000C9051943}" type="pres">
      <dgm:prSet presAssocID="{DD38FC59-FFDC-4D55-83BF-549BB6AA08F6}" presName="spaceRect" presStyleCnt="0"/>
      <dgm:spPr/>
    </dgm:pt>
    <dgm:pt modelId="{97152735-C049-4C7C-99C3-4214B412310F}" type="pres">
      <dgm:prSet presAssocID="{DD38FC59-FFDC-4D55-83BF-549BB6AA08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B2EE09-2C67-4848-8888-C176CE46CA9F}" type="presOf" srcId="{39D92D8D-6C69-465B-8FB3-F525F8A404C3}" destId="{E1B16BD4-138E-46AE-A0D0-F6C3E4317D6F}" srcOrd="0" destOrd="0" presId="urn:microsoft.com/office/officeart/2018/5/layout/IconLeafLabelList"/>
    <dgm:cxn modelId="{802CEF0D-9F80-4E73-B2A1-962788704937}" srcId="{F66FD325-48C8-4DA2-BE5B-9385EE874557}" destId="{39D92D8D-6C69-465B-8FB3-F525F8A404C3}" srcOrd="2" destOrd="0" parTransId="{360D5CB5-CD18-4ECF-B2A1-EA056538A922}" sibTransId="{D6B849E3-B849-47BA-A791-46B750B28CFA}"/>
    <dgm:cxn modelId="{83A8AB39-5BF7-4702-8558-75AA12E9030A}" type="presOf" srcId="{F66FD325-48C8-4DA2-BE5B-9385EE874557}" destId="{B8E08E88-5E6E-49AE-967F-84A5AE90A94E}" srcOrd="0" destOrd="0" presId="urn:microsoft.com/office/officeart/2018/5/layout/IconLeafLabelList"/>
    <dgm:cxn modelId="{A36F4178-2DEF-4931-A882-C20E52C255F7}" type="presOf" srcId="{F88CC172-776B-48C8-BC4B-8AA7FB44D90D}" destId="{BBC87D4E-ADAB-4538-BEDA-FC7C43205184}" srcOrd="0" destOrd="0" presId="urn:microsoft.com/office/officeart/2018/5/layout/IconLeafLabelList"/>
    <dgm:cxn modelId="{ECF789C8-0B46-47E9-9115-F342A087FEF9}" srcId="{F66FD325-48C8-4DA2-BE5B-9385EE874557}" destId="{F88CC172-776B-48C8-BC4B-8AA7FB44D90D}" srcOrd="0" destOrd="0" parTransId="{BB115D36-3A50-4215-83B0-E7C80FAFFAA3}" sibTransId="{04D1D221-1C6D-4308-8BA3-AB26E7376D0E}"/>
    <dgm:cxn modelId="{19D82DCF-8691-4E7E-9160-7AAAC624BD56}" srcId="{F66FD325-48C8-4DA2-BE5B-9385EE874557}" destId="{DD38FC59-FFDC-4D55-83BF-549BB6AA08F6}" srcOrd="3" destOrd="0" parTransId="{4E45A0C9-A023-428E-96FF-909822378189}" sibTransId="{5407F862-39B7-41C9-A1E1-29B678D38897}"/>
    <dgm:cxn modelId="{07F08DE6-7CF1-4500-A9EA-B68AFF31EC2E}" srcId="{F66FD325-48C8-4DA2-BE5B-9385EE874557}" destId="{E5A8DBD9-15A9-4427-90D5-BE68DEBCB393}" srcOrd="1" destOrd="0" parTransId="{08FE3676-6681-4272-BC91-313112142817}" sibTransId="{C5B85A54-FB3C-4E7A-A87A-28ED96AC3C87}"/>
    <dgm:cxn modelId="{27A7E6ED-4049-46B5-B6BE-731726A37A35}" type="presOf" srcId="{DD38FC59-FFDC-4D55-83BF-549BB6AA08F6}" destId="{97152735-C049-4C7C-99C3-4214B412310F}" srcOrd="0" destOrd="0" presId="urn:microsoft.com/office/officeart/2018/5/layout/IconLeafLabelList"/>
    <dgm:cxn modelId="{DD5B95EF-EBDF-42CB-84FE-7EA7A2F86EFB}" type="presOf" srcId="{E5A8DBD9-15A9-4427-90D5-BE68DEBCB393}" destId="{D8CA6CAB-B8A7-4B1D-AE60-8A8B27264E62}" srcOrd="0" destOrd="0" presId="urn:microsoft.com/office/officeart/2018/5/layout/IconLeafLabelList"/>
    <dgm:cxn modelId="{2E52510A-CE40-445A-8E04-F8B4C529CE67}" type="presParOf" srcId="{B8E08E88-5E6E-49AE-967F-84A5AE90A94E}" destId="{064D3A10-0176-4B0F-8218-A9DC028287A1}" srcOrd="0" destOrd="0" presId="urn:microsoft.com/office/officeart/2018/5/layout/IconLeafLabelList"/>
    <dgm:cxn modelId="{7E62BC54-0346-4E17-BE85-CE4B5892A7E4}" type="presParOf" srcId="{064D3A10-0176-4B0F-8218-A9DC028287A1}" destId="{6537B38B-FD77-424D-96CD-97992AFDE21B}" srcOrd="0" destOrd="0" presId="urn:microsoft.com/office/officeart/2018/5/layout/IconLeafLabelList"/>
    <dgm:cxn modelId="{62A0F241-E2F4-4012-96DC-86A83EC959AD}" type="presParOf" srcId="{064D3A10-0176-4B0F-8218-A9DC028287A1}" destId="{7803560A-22DC-49A3-A354-79FD45C5D63B}" srcOrd="1" destOrd="0" presId="urn:microsoft.com/office/officeart/2018/5/layout/IconLeafLabelList"/>
    <dgm:cxn modelId="{FB6E16B9-3973-46CF-87BF-C9BF20EEA8B8}" type="presParOf" srcId="{064D3A10-0176-4B0F-8218-A9DC028287A1}" destId="{05E311A0-C992-4985-97E9-19F32DFC7163}" srcOrd="2" destOrd="0" presId="urn:microsoft.com/office/officeart/2018/5/layout/IconLeafLabelList"/>
    <dgm:cxn modelId="{D49C930F-16FC-441B-B78A-49B7482A10DB}" type="presParOf" srcId="{064D3A10-0176-4B0F-8218-A9DC028287A1}" destId="{BBC87D4E-ADAB-4538-BEDA-FC7C43205184}" srcOrd="3" destOrd="0" presId="urn:microsoft.com/office/officeart/2018/5/layout/IconLeafLabelList"/>
    <dgm:cxn modelId="{9EFF0B45-3E91-4F8E-840F-E5F8B3249946}" type="presParOf" srcId="{B8E08E88-5E6E-49AE-967F-84A5AE90A94E}" destId="{2A648886-1F61-4FC4-B8E6-3EFDA0306481}" srcOrd="1" destOrd="0" presId="urn:microsoft.com/office/officeart/2018/5/layout/IconLeafLabelList"/>
    <dgm:cxn modelId="{3EAD954E-5490-4728-9144-FB3C8E2123BE}" type="presParOf" srcId="{B8E08E88-5E6E-49AE-967F-84A5AE90A94E}" destId="{512DE3E1-6F12-456E-99FF-7FE13747BDFA}" srcOrd="2" destOrd="0" presId="urn:microsoft.com/office/officeart/2018/5/layout/IconLeafLabelList"/>
    <dgm:cxn modelId="{96BB1ECF-26CE-45DF-B6F0-F9379CE6DBF1}" type="presParOf" srcId="{512DE3E1-6F12-456E-99FF-7FE13747BDFA}" destId="{685185BC-ACCA-4C8C-840A-58A24C3DDAD9}" srcOrd="0" destOrd="0" presId="urn:microsoft.com/office/officeart/2018/5/layout/IconLeafLabelList"/>
    <dgm:cxn modelId="{F87725A2-C847-45C7-AF74-A7C471E60E11}" type="presParOf" srcId="{512DE3E1-6F12-456E-99FF-7FE13747BDFA}" destId="{23A5E09A-7AF6-482C-8D7C-4170694F15F5}" srcOrd="1" destOrd="0" presId="urn:microsoft.com/office/officeart/2018/5/layout/IconLeafLabelList"/>
    <dgm:cxn modelId="{A0CF7938-531C-44D3-B4B9-279B55D680A9}" type="presParOf" srcId="{512DE3E1-6F12-456E-99FF-7FE13747BDFA}" destId="{F12F6CF6-98DC-4CA7-A894-01CC8379A9F9}" srcOrd="2" destOrd="0" presId="urn:microsoft.com/office/officeart/2018/5/layout/IconLeafLabelList"/>
    <dgm:cxn modelId="{2A3BAE66-125B-47D6-B1E1-FF2E591BA444}" type="presParOf" srcId="{512DE3E1-6F12-456E-99FF-7FE13747BDFA}" destId="{D8CA6CAB-B8A7-4B1D-AE60-8A8B27264E62}" srcOrd="3" destOrd="0" presId="urn:microsoft.com/office/officeart/2018/5/layout/IconLeafLabelList"/>
    <dgm:cxn modelId="{75775F81-8584-4043-B4A3-2C7A292493E7}" type="presParOf" srcId="{B8E08E88-5E6E-49AE-967F-84A5AE90A94E}" destId="{DC9B4EC8-8F35-4E65-9566-CE69E66F3011}" srcOrd="3" destOrd="0" presId="urn:microsoft.com/office/officeart/2018/5/layout/IconLeafLabelList"/>
    <dgm:cxn modelId="{F2E84A34-2DE0-4487-84D3-159D1CD12679}" type="presParOf" srcId="{B8E08E88-5E6E-49AE-967F-84A5AE90A94E}" destId="{C724C64A-E030-4994-99E7-9E51BDF8C479}" srcOrd="4" destOrd="0" presId="urn:microsoft.com/office/officeart/2018/5/layout/IconLeafLabelList"/>
    <dgm:cxn modelId="{C094A6BF-70EA-4790-9F2A-4BF0B777B0F8}" type="presParOf" srcId="{C724C64A-E030-4994-99E7-9E51BDF8C479}" destId="{B55C14D5-05E5-4C18-9956-B99D445ACEA0}" srcOrd="0" destOrd="0" presId="urn:microsoft.com/office/officeart/2018/5/layout/IconLeafLabelList"/>
    <dgm:cxn modelId="{54C4B21E-BB17-45F0-8AAB-574A8E18D67F}" type="presParOf" srcId="{C724C64A-E030-4994-99E7-9E51BDF8C479}" destId="{F5D43C15-6991-491B-9691-8BAB0DB28C27}" srcOrd="1" destOrd="0" presId="urn:microsoft.com/office/officeart/2018/5/layout/IconLeafLabelList"/>
    <dgm:cxn modelId="{C0B58E27-3FAE-469D-B89A-79F8602AFA3A}" type="presParOf" srcId="{C724C64A-E030-4994-99E7-9E51BDF8C479}" destId="{85E1DCAD-D901-4A76-963B-AD536C3F8F51}" srcOrd="2" destOrd="0" presId="urn:microsoft.com/office/officeart/2018/5/layout/IconLeafLabelList"/>
    <dgm:cxn modelId="{0CF9D4D2-8E48-4FD0-BBFF-F5A8A075916A}" type="presParOf" srcId="{C724C64A-E030-4994-99E7-9E51BDF8C479}" destId="{E1B16BD4-138E-46AE-A0D0-F6C3E4317D6F}" srcOrd="3" destOrd="0" presId="urn:microsoft.com/office/officeart/2018/5/layout/IconLeafLabelList"/>
    <dgm:cxn modelId="{B559C928-E8FE-4BD6-A52F-636211EA3810}" type="presParOf" srcId="{B8E08E88-5E6E-49AE-967F-84A5AE90A94E}" destId="{854182CD-654B-4D37-A1CC-26F6E360348D}" srcOrd="5" destOrd="0" presId="urn:microsoft.com/office/officeart/2018/5/layout/IconLeafLabelList"/>
    <dgm:cxn modelId="{2CE769B8-0C76-476A-A4D7-092934E3E568}" type="presParOf" srcId="{B8E08E88-5E6E-49AE-967F-84A5AE90A94E}" destId="{74BDCB9F-677F-4F0A-8FAF-C3FC51FB3402}" srcOrd="6" destOrd="0" presId="urn:microsoft.com/office/officeart/2018/5/layout/IconLeafLabelList"/>
    <dgm:cxn modelId="{70AFB9FD-3194-44A8-8574-B4A048FD096A}" type="presParOf" srcId="{74BDCB9F-677F-4F0A-8FAF-C3FC51FB3402}" destId="{2151BE90-0C81-43CC-BACB-67D2C0A158BC}" srcOrd="0" destOrd="0" presId="urn:microsoft.com/office/officeart/2018/5/layout/IconLeafLabelList"/>
    <dgm:cxn modelId="{74E31478-FE1E-48FD-87D2-5AB4CEC3ADA8}" type="presParOf" srcId="{74BDCB9F-677F-4F0A-8FAF-C3FC51FB3402}" destId="{267CB2A6-BCE8-451E-9158-9A6A319A10FF}" srcOrd="1" destOrd="0" presId="urn:microsoft.com/office/officeart/2018/5/layout/IconLeafLabelList"/>
    <dgm:cxn modelId="{7ACA42B9-05E5-4606-9D8B-A1CBE8FB2C4F}" type="presParOf" srcId="{74BDCB9F-677F-4F0A-8FAF-C3FC51FB3402}" destId="{AD8C8BA0-ED7B-4FA2-967B-2000C9051943}" srcOrd="2" destOrd="0" presId="urn:microsoft.com/office/officeart/2018/5/layout/IconLeafLabelList"/>
    <dgm:cxn modelId="{7313DC7D-7215-451B-A513-D0B42B13E2DD}" type="presParOf" srcId="{74BDCB9F-677F-4F0A-8FAF-C3FC51FB3402}" destId="{97152735-C049-4C7C-99C3-4214B412310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9BC09-D59E-4705-88CF-AFC4910E1343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8713D-13B1-4DA7-BE84-8C19C443DF5B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Availability of different brands</a:t>
          </a:r>
        </a:p>
      </dsp:txBody>
      <dsp:txXfrm>
        <a:off x="573335" y="67003"/>
        <a:ext cx="7265810" cy="879050"/>
      </dsp:txXfrm>
    </dsp:sp>
    <dsp:sp modelId="{30461548-2ADC-46D2-B013-92258A730369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73791-91A4-464D-9283-C05C0958C210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Discounts offered</a:t>
          </a:r>
        </a:p>
      </dsp:txBody>
      <dsp:txXfrm>
        <a:off x="573335" y="1563884"/>
        <a:ext cx="7265810" cy="879050"/>
      </dsp:txXfrm>
    </dsp:sp>
    <dsp:sp modelId="{0728769A-5815-4894-84FE-7D2FF15D5C37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EF9E2-D18F-4211-8BA8-9C241E4888B6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Price Comparision</a:t>
          </a:r>
        </a:p>
      </dsp:txBody>
      <dsp:txXfrm>
        <a:off x="573335" y="3060764"/>
        <a:ext cx="726581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7B38B-FD77-424D-96CD-97992AFDE21B}">
      <dsp:nvSpPr>
        <dsp:cNvPr id="0" name=""/>
        <dsp:cNvSpPr/>
      </dsp:nvSpPr>
      <dsp:spPr>
        <a:xfrm>
          <a:off x="973190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3560A-22DC-49A3-A354-79FD45C5D63B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87D4E-ADAB-4538-BEDA-FC7C43205184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Spotting the right website</a:t>
          </a:r>
        </a:p>
      </dsp:txBody>
      <dsp:txXfrm>
        <a:off x="569079" y="2443382"/>
        <a:ext cx="2072362" cy="720000"/>
      </dsp:txXfrm>
    </dsp:sp>
    <dsp:sp modelId="{685185BC-ACCA-4C8C-840A-58A24C3DDAD9}">
      <dsp:nvSpPr>
        <dsp:cNvPr id="0" name=""/>
        <dsp:cNvSpPr/>
      </dsp:nvSpPr>
      <dsp:spPr>
        <a:xfrm>
          <a:off x="3408216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5E09A-7AF6-482C-8D7C-4170694F15F5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A6CAB-B8A7-4B1D-AE60-8A8B27264E62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Extracting the data</a:t>
          </a:r>
        </a:p>
      </dsp:txBody>
      <dsp:txXfrm>
        <a:off x="3004105" y="2443382"/>
        <a:ext cx="2072362" cy="720000"/>
      </dsp:txXfrm>
    </dsp:sp>
    <dsp:sp modelId="{B55C14D5-05E5-4C18-9956-B99D445ACEA0}">
      <dsp:nvSpPr>
        <dsp:cNvPr id="0" name=""/>
        <dsp:cNvSpPr/>
      </dsp:nvSpPr>
      <dsp:spPr>
        <a:xfrm>
          <a:off x="5843242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43C15-6991-491B-9691-8BAB0DB28C27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16BD4-138E-46AE-A0D0-F6C3E4317D6F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Different patterns</a:t>
          </a:r>
        </a:p>
      </dsp:txBody>
      <dsp:txXfrm>
        <a:off x="5439131" y="2443382"/>
        <a:ext cx="2072362" cy="720000"/>
      </dsp:txXfrm>
    </dsp:sp>
    <dsp:sp modelId="{2151BE90-0C81-43CC-BACB-67D2C0A158BC}">
      <dsp:nvSpPr>
        <dsp:cNvPr id="0" name=""/>
        <dsp:cNvSpPr/>
      </dsp:nvSpPr>
      <dsp:spPr>
        <a:xfrm>
          <a:off x="8278268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CB2A6-BCE8-451E-9158-9A6A319A10FF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52735-C049-4C7C-99C3-4214B412310F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Drawing the inferences</a:t>
          </a:r>
        </a:p>
      </dsp:txBody>
      <dsp:txXfrm>
        <a:off x="7874157" y="2443382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476F-56DE-44EA-A926-EFC916854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25D2E-E337-49FA-B7B2-86C95A486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FD8A-6789-4C90-9F41-BF6D81F6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955A-5F91-4629-9988-82944A471816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2AD88-EC3B-4068-96F4-7BD16533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6EE9-02FC-4019-8CA1-A48ABA29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B3C1-2F28-4909-8A70-C00F3756B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3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DD84-D525-4264-A499-E9C355BA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77941-9BF9-4A90-8209-68D50240A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A8AD-C49B-4AF0-B172-3E467902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955A-5F91-4629-9988-82944A471816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55B6-FDB2-497A-BC59-AC78A3A3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7FA5-D920-4396-83BA-C1DB0582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B3C1-2F28-4909-8A70-C00F3756B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60055-E3F6-43FE-8866-F8228614C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1F13D-2623-4705-93C2-DE0AB7BD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7BBB6-664F-4D80-9113-27597C5B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955A-5F91-4629-9988-82944A471816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CB31-2EA7-49EE-96FB-421D2300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8DFC6-A317-421C-8980-65972C54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B3C1-2F28-4909-8A70-C00F3756B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0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6945-3795-4243-9C9A-95F5717C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9903-BB6D-4B18-893A-9C721652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FAD5-42B7-4B8B-A662-B27B884D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955A-5F91-4629-9988-82944A471816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A86E-A382-491D-90C3-643BA612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54E3-7425-456F-BA14-3B07D13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B3C1-2F28-4909-8A70-C00F3756B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6D83-2344-460F-9588-2CA1B11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E146-A4A1-44AB-80EA-F847AB37B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5851-B91F-4041-A2F2-C68587F1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955A-5F91-4629-9988-82944A471816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F4DF-4104-40E3-B9D8-72AC8EA4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D35-DC2A-464A-A91C-6CAE92ED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B3C1-2F28-4909-8A70-C00F3756B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4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9381-5138-4C64-B4E0-8E3907B1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B40-0E75-47AA-9B33-1DD978BEC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FEBE-4729-4153-8300-BFE49E24F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2FA14-0135-411B-984D-D3773AC6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955A-5F91-4629-9988-82944A471816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9E2D9-0319-4700-915B-93C224A4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2A55-3601-47BE-B438-8533071C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B3C1-2F28-4909-8A70-C00F3756B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0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D68D-D34F-4D26-8CBC-2F991480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FED44-E5EB-49DB-8ABB-A1703A9E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3DD33-55F5-4315-A97F-415B7794D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FE546-7308-44DF-8AB3-897A04BD7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7B5FB-EAE0-4781-950C-C0B44730A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426CB-BA8A-49E2-902B-1777460F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955A-5F91-4629-9988-82944A471816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571AA-7098-4453-92FA-DB16585F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CF2EA-81AC-4196-A64D-FB87F147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B3C1-2F28-4909-8A70-C00F3756B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D5B3-DCE1-460E-BC42-19F114C0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A6A0D-967B-49D0-A6A3-1FDF34D8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955A-5F91-4629-9988-82944A471816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C03FD-F432-4CBE-B5BE-FA9C1151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939D-0D74-4B8B-9153-D075DA9A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B3C1-2F28-4909-8A70-C00F3756B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0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8A967-132B-4E22-9B52-0E4C61CD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955A-5F91-4629-9988-82944A471816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06A85-F205-4C9C-8D07-C842D2F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A2CC4-0115-4637-A501-F4D3F023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B3C1-2F28-4909-8A70-C00F3756B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49D0-8932-42C4-A0A2-0C827956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81EA-5032-4C9F-97E0-E9D22E92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EECE6-8DA1-426F-A620-30250FC4D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FCC52-FA86-48B2-AC8C-2DFEC2F2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955A-5F91-4629-9988-82944A471816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CF50F-2E12-42D1-AB14-1EDD0319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C3224-87CF-42FF-BA83-3B871336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B3C1-2F28-4909-8A70-C00F3756B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6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BC0A-E1C7-4226-AAA6-DAD8DDE2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107EA-10F6-4BB8-9A9A-420F14ABE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79C70-DB0E-499A-A40E-EE6ACCAA9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E87E-F92B-4D83-8B6B-8555666C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955A-5F91-4629-9988-82944A471816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60496-22CC-4E53-897B-8EEAE52E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59E4D-8525-4527-8FCC-6519A5D9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B3C1-2F28-4909-8A70-C00F3756B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9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6614C-747B-4DE3-9C35-3EB72438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6C5F3-36D2-4AA9-9C04-821FC4A4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DB91-BB70-4D6E-96BF-94675D750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955A-5F91-4629-9988-82944A471816}" type="datetimeFigureOut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D3AB-3DB3-4309-BA64-8155EF1F8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BF91-2E85-4C4E-AFD2-49F4A26F0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B3C1-2F28-4909-8A70-C00F3756BB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6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82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1" name="Arc 84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7F2B-082E-4216-BDB9-335300801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lgerian" panose="04020705040A02060702" pitchFamily="82" charset="0"/>
              </a:rPr>
              <a:t>DATA ANALYSIS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B7B3E-E64F-4BD5-9956-644C229B9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  <a:latin typeface="Arial Black" panose="020B0A04020102020204" pitchFamily="34" charset="0"/>
              </a:rPr>
              <a:t>BY</a:t>
            </a:r>
          </a:p>
          <a:p>
            <a:pPr algn="l"/>
            <a:r>
              <a:rPr lang="en-US" b="1" dirty="0">
                <a:solidFill>
                  <a:srgbClr val="FFFFFF"/>
                </a:solidFill>
                <a:latin typeface="Arial Black" panose="020B0A04020102020204" pitchFamily="34" charset="0"/>
              </a:rPr>
              <a:t>C.Sri Samhita</a:t>
            </a:r>
          </a:p>
          <a:p>
            <a:pPr algn="l"/>
            <a:r>
              <a:rPr lang="en-US" b="1" dirty="0">
                <a:solidFill>
                  <a:srgbClr val="FFFFFF"/>
                </a:solidFill>
                <a:latin typeface="Arial Black" panose="020B0A04020102020204" pitchFamily="34" charset="0"/>
              </a:rPr>
              <a:t>Rohitha Reddy</a:t>
            </a:r>
          </a:p>
          <a:p>
            <a:pPr algn="l"/>
            <a:r>
              <a:rPr lang="en-US" b="1" dirty="0">
                <a:solidFill>
                  <a:srgbClr val="FFFFFF"/>
                </a:solidFill>
                <a:latin typeface="Arial Black" panose="020B0A04020102020204" pitchFamily="34" charset="0"/>
              </a:rPr>
              <a:t>Batch - 133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4703" y="541034"/>
            <a:ext cx="931930" cy="9066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459A2BE-F311-42E6-8959-A025DA5B4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6033476" y="445059"/>
            <a:ext cx="4123157" cy="41231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501" y="3865664"/>
            <a:ext cx="739429" cy="739429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Innomatics Research Labs | LinkedIn">
            <a:extLst>
              <a:ext uri="{FF2B5EF4-FFF2-40B4-BE49-F238E27FC236}">
                <a16:creationId xmlns:a16="http://schemas.microsoft.com/office/drawing/2014/main" id="{4284EEAC-21E4-4974-9288-030B0E15F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8695537" y="3158548"/>
            <a:ext cx="3047542" cy="3047542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47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E3FAE-2F92-4B31-B9AD-C9FD3132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461" y="782424"/>
            <a:ext cx="9945278" cy="545811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9B30F2-A2BB-483F-87B8-30CA2A6C43B4}"/>
              </a:ext>
            </a:extLst>
          </p:cNvPr>
          <p:cNvSpPr/>
          <p:nvPr/>
        </p:nvSpPr>
        <p:spPr>
          <a:xfrm>
            <a:off x="2824321" y="-141762"/>
            <a:ext cx="6807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DESCIPTIVE STATISTICS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9B186D-577F-4579-B2E9-C9F15D53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739" y="5720383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6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A31252-2B99-45DD-99BF-9D4800D8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B2BDFA-26D6-4BCE-B257-AB5A53F7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479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D69B-1334-4B8D-B78E-2311F0FF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C322F-4EA0-47EB-B05D-046D745B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990" y="877565"/>
            <a:ext cx="5157787" cy="823912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200" u="sng" dirty="0"/>
              <a:t>RELIANCE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C5BC2C-4185-4729-853B-BEE2061729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990" y="1838131"/>
            <a:ext cx="5432585" cy="487057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8C9EB-6CD6-47E2-AF54-9D6DA032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3499" y="862014"/>
            <a:ext cx="5183188" cy="823912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200" u="sng" dirty="0"/>
              <a:t>FLIPKART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C47FEFFE-CD58-4514-BC13-CBA879E226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38131"/>
            <a:ext cx="5817637" cy="4654744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DF86FA-82C0-4807-A5B3-F95ADC30BF41}"/>
              </a:ext>
            </a:extLst>
          </p:cNvPr>
          <p:cNvSpPr/>
          <p:nvPr/>
        </p:nvSpPr>
        <p:spPr>
          <a:xfrm>
            <a:off x="3812638" y="58404"/>
            <a:ext cx="3820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OFFER PRICE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5AF2BA-DDAA-4407-9C1C-963AAE393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1478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D69B-1334-4B8D-B78E-2311F0FF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C322F-4EA0-47EB-B05D-046D745B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990" y="877565"/>
            <a:ext cx="5157787" cy="823912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200" u="sng" dirty="0"/>
              <a:t>RELIANCE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8C9EB-6CD6-47E2-AF54-9D6DA0328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3499" y="862014"/>
            <a:ext cx="5183188" cy="823912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200" u="sng" dirty="0"/>
              <a:t>FLIPKART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F86FA-82C0-4807-A5B3-F95ADC30BF41}"/>
              </a:ext>
            </a:extLst>
          </p:cNvPr>
          <p:cNvSpPr/>
          <p:nvPr/>
        </p:nvSpPr>
        <p:spPr>
          <a:xfrm>
            <a:off x="4115732" y="85618"/>
            <a:ext cx="3214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DISCOUNT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Content Placeholder 12" descr="Chart, timeline&#10;&#10;Description automatically generated">
            <a:extLst>
              <a:ext uri="{FF2B5EF4-FFF2-40B4-BE49-F238E27FC236}">
                <a16:creationId xmlns:a16="http://schemas.microsoft.com/office/drawing/2014/main" id="{4174AC68-FC15-4A2D-8C5B-603CAE65B6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3" y="1685926"/>
            <a:ext cx="5157787" cy="4991206"/>
          </a:xfrm>
        </p:spPr>
      </p:pic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D2CEC581-D8FC-42CA-90D8-F6DD6F9962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01477"/>
            <a:ext cx="5183188" cy="479139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E9E191-D6D1-40D2-8E1D-9729EC825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80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0D6B-3451-4EB6-A15D-504BDFDD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E836-65F7-4152-A8E5-4D527CC03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200" y="877565"/>
            <a:ext cx="5157787" cy="823912"/>
          </a:xfrm>
        </p:spPr>
        <p:txBody>
          <a:bodyPr/>
          <a:lstStyle/>
          <a:p>
            <a:pPr algn="ctr"/>
            <a:r>
              <a:rPr lang="en-US" sz="3200" u="sng" dirty="0"/>
              <a:t>FLIPKART</a:t>
            </a:r>
            <a:endParaRPr lang="en-US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B02E07-2F42-44AD-8084-CBDE826A4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4219" y="1771253"/>
            <a:ext cx="5281888" cy="483482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0D382-2067-4D28-8DE7-21471ECE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947341"/>
            <a:ext cx="5183188" cy="823912"/>
          </a:xfrm>
        </p:spPr>
        <p:txBody>
          <a:bodyPr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200" u="sng" dirty="0"/>
              <a:t>RELIANCE</a:t>
            </a:r>
            <a:endParaRPr lang="en-US" u="s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08E85D-25F9-4ABC-BFE0-3B0C543BB7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2718" y="1771253"/>
            <a:ext cx="4495800" cy="47216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6811D4-E999-45B2-98E2-05DA6850048F}"/>
              </a:ext>
            </a:extLst>
          </p:cNvPr>
          <p:cNvSpPr/>
          <p:nvPr/>
        </p:nvSpPr>
        <p:spPr>
          <a:xfrm>
            <a:off x="3888800" y="104576"/>
            <a:ext cx="3966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8ED6A0-FDB0-42AD-9D35-5E9C1F35F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9926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6734-AE2B-4794-AFAE-6BED9CC3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F643-49BA-4006-A47B-7066F85A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97006" y="706925"/>
            <a:ext cx="5157787" cy="823912"/>
          </a:xfrm>
        </p:spPr>
        <p:txBody>
          <a:bodyPr>
            <a:norm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u="sng" dirty="0"/>
              <a:t>FLIPKART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B06D6A37-2903-4FBA-90DC-54092117E3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0" y="1472650"/>
            <a:ext cx="5157787" cy="4744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7C05B-73A5-41EA-9A2D-26AA65193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9513" y="855572"/>
            <a:ext cx="5183188" cy="823912"/>
          </a:xfrm>
        </p:spPr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u="sng" dirty="0"/>
              <a:t>RELIANCE</a:t>
            </a:r>
            <a:endParaRPr lang="en-US" u="sng" dirty="0"/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C09FB5BC-4CC2-42EC-86FC-212CD014E5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13" y="1530837"/>
            <a:ext cx="5357812" cy="496203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752257-8C84-4D39-98BD-12FCCCAB05F1}"/>
              </a:ext>
            </a:extLst>
          </p:cNvPr>
          <p:cNvSpPr/>
          <p:nvPr/>
        </p:nvSpPr>
        <p:spPr>
          <a:xfrm>
            <a:off x="3794254" y="104576"/>
            <a:ext cx="36144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US" sz="5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ROCESSOR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A8BFD8-9341-40BF-B523-0543973B1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6293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6734-AE2B-4794-AFAE-6BED9CC3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F643-49BA-4006-A47B-7066F85A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52432" y="653273"/>
            <a:ext cx="5157787" cy="823912"/>
          </a:xfrm>
        </p:spPr>
        <p:txBody>
          <a:bodyPr>
            <a:norm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u="sng" dirty="0"/>
              <a:t>FLIPKART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7C05B-73A5-41EA-9A2D-26AA65193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5392" y="690595"/>
            <a:ext cx="5183188" cy="823912"/>
          </a:xfrm>
        </p:spPr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u="sng" dirty="0"/>
              <a:t>RELIANCE</a:t>
            </a:r>
            <a:endParaRPr lang="en-US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752257-8C84-4D39-98BD-12FCCCAB05F1}"/>
              </a:ext>
            </a:extLst>
          </p:cNvPr>
          <p:cNvSpPr/>
          <p:nvPr/>
        </p:nvSpPr>
        <p:spPr>
          <a:xfrm>
            <a:off x="4801419" y="104576"/>
            <a:ext cx="1600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RAM</a:t>
            </a:r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C6E18783-2FEB-47F0-AA9E-88561D6A48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0" y="1514507"/>
            <a:ext cx="4741147" cy="4988091"/>
          </a:xfrm>
        </p:spPr>
      </p:pic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E586AC03-0AC2-4E7C-A28D-C3612879B3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185" y="1514507"/>
            <a:ext cx="4627260" cy="509266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2513D0-16F4-4EE4-8394-B416E657E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740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6734-AE2B-4794-AFAE-6BED9CC3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F643-49BA-4006-A47B-7066F85A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43438" y="725298"/>
            <a:ext cx="5157787" cy="823912"/>
          </a:xfrm>
        </p:spPr>
        <p:txBody>
          <a:bodyPr>
            <a:norm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u="sng" dirty="0"/>
              <a:t>FLIPKART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7C05B-73A5-41EA-9A2D-26AA65193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35" y="785154"/>
            <a:ext cx="5183188" cy="823912"/>
          </a:xfrm>
        </p:spPr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u="sng" dirty="0"/>
              <a:t>RELIANCE</a:t>
            </a:r>
            <a:endParaRPr lang="en-US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752257-8C84-4D39-98BD-12FCCCAB05F1}"/>
              </a:ext>
            </a:extLst>
          </p:cNvPr>
          <p:cNvSpPr/>
          <p:nvPr/>
        </p:nvSpPr>
        <p:spPr>
          <a:xfrm>
            <a:off x="4827068" y="104576"/>
            <a:ext cx="154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MRP</a:t>
            </a:r>
            <a:endParaRPr lang="en-US" sz="54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97785B-604C-4A17-AE5D-E0AE6EC32E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5114" y="1549210"/>
            <a:ext cx="5157787" cy="5073940"/>
          </a:xfrm>
          <a:prstGeom prst="rect">
            <a:avLst/>
          </a:prstGeom>
        </p:spPr>
      </p:pic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5D3FDFB4-3033-4A98-A4C2-C4FFDA9A8A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35" y="1600495"/>
            <a:ext cx="5932487" cy="497136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D8B4FD-12E5-4366-B0BD-3E1047650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065" y="6492874"/>
            <a:ext cx="38100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9634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5B824-A711-4F0F-8BA7-67DAC316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1" y="262656"/>
            <a:ext cx="4219872" cy="48466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B16910-AADA-491C-81E9-B2BD54FCAB51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A3C73-585D-4B6F-9F10-42EF48CF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718" y="1143570"/>
            <a:ext cx="6636470" cy="49649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FD952D-28A2-4514-97C6-348C0AEF8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0761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72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Rectangle 74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nterpretation | We All Count">
            <a:extLst>
              <a:ext uri="{FF2B5EF4-FFF2-40B4-BE49-F238E27FC236}">
                <a16:creationId xmlns:a16="http://schemas.microsoft.com/office/drawing/2014/main" id="{3E4B22FB-AF39-4019-B197-8F1928692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9997"/>
          <a:stretch/>
        </p:blipFill>
        <p:spPr bwMode="auto">
          <a:xfrm>
            <a:off x="1280667" y="677668"/>
            <a:ext cx="9630666" cy="541725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9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C22ADE-3638-4180-A6E5-94915AAFE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00" y="6040912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233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5DA0-DD5B-42B8-AFEA-9A41D6DD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460" y="4690772"/>
            <a:ext cx="6369825" cy="129243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u="sng" kern="1200" dirty="0">
                <a:latin typeface="+mn-lt"/>
              </a:rPr>
              <a:t>MOST FEASIBLE WEBSITE</a:t>
            </a:r>
          </a:p>
        </p:txBody>
      </p:sp>
      <p:pic>
        <p:nvPicPr>
          <p:cNvPr id="4" name="Picture 10" descr="Buy FlipKart Gift Card (IN) - Digital Prepaid Code - SEAGM">
            <a:extLst>
              <a:ext uri="{FF2B5EF4-FFF2-40B4-BE49-F238E27FC236}">
                <a16:creationId xmlns:a16="http://schemas.microsoft.com/office/drawing/2014/main" id="{9439E566-1159-464D-BD9B-ABD869B70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5" r="-1" b="14884"/>
          <a:stretch/>
        </p:blipFill>
        <p:spPr bwMode="auto">
          <a:xfrm>
            <a:off x="20" y="1"/>
            <a:ext cx="4848284" cy="43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11 Best Ecommerce Platforms Compared (2022): Start An Online Store Today">
            <a:extLst>
              <a:ext uri="{FF2B5EF4-FFF2-40B4-BE49-F238E27FC236}">
                <a16:creationId xmlns:a16="http://schemas.microsoft.com/office/drawing/2014/main" id="{FAB37EE3-F058-46F3-B1AB-B7B190C6D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r="10311"/>
          <a:stretch/>
        </p:blipFill>
        <p:spPr bwMode="auto">
          <a:xfrm>
            <a:off x="4975078" y="-12492"/>
            <a:ext cx="7216902" cy="435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reliance-logo Join us in Disrupting Recruitment SEARCH JOB CATEGORIES  reliance-digital-logo Corporate See More reliance-resq-logo resQ See More  jio-logo My Jio Store See More reliance-digital-logo Reliance Digital Store  See More">
            <a:extLst>
              <a:ext uri="{FF2B5EF4-FFF2-40B4-BE49-F238E27FC236}">
                <a16:creationId xmlns:a16="http://schemas.microsoft.com/office/drawing/2014/main" id="{10C8C09F-728A-4583-8FA7-FF3FAE35E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" r="-1" b="-1"/>
          <a:stretch/>
        </p:blipFill>
        <p:spPr bwMode="auto">
          <a:xfrm>
            <a:off x="805895" y="4359439"/>
            <a:ext cx="5016064" cy="238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8B824-5780-4C44-AA56-64203081D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57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DEE7-A58A-4097-87EC-B66B90FD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u="sng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ACDB3CA-62BA-4187-A0BD-732DFF71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F3EAF-6CF0-4CA4-B7A1-3ADFAA7B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76" y="1233136"/>
            <a:ext cx="9062745" cy="53244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AE80CB-922D-47E6-A09B-44F3869F9644}"/>
              </a:ext>
            </a:extLst>
          </p:cNvPr>
          <p:cNvSpPr/>
          <p:nvPr/>
        </p:nvSpPr>
        <p:spPr>
          <a:xfrm>
            <a:off x="2291727" y="300448"/>
            <a:ext cx="6582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BRAND’S AVAILABLITY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878D71-0E1F-4BC5-8031-C61A7EE9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4241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DDEE7-A58A-4097-87EC-B66B90FD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B10A6-DFA2-4CEE-AC74-F7DD0417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56" y="1339421"/>
            <a:ext cx="11312974" cy="53337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AE80CB-922D-47E6-A09B-44F3869F9644}"/>
              </a:ext>
            </a:extLst>
          </p:cNvPr>
          <p:cNvSpPr/>
          <p:nvPr/>
        </p:nvSpPr>
        <p:spPr>
          <a:xfrm>
            <a:off x="1447653" y="300448"/>
            <a:ext cx="8270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u="sng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GENERATION’S</a:t>
            </a:r>
            <a:r>
              <a:rPr lang="en-US" sz="5400" b="1" u="sng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AVAILABLITY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A58CC-8FBC-460F-9478-EF3E8F7B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511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DDEE7-A58A-4097-87EC-B66B90FD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7228B-9758-4DFA-B395-7945D8D91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5" y="1339421"/>
            <a:ext cx="11679810" cy="53337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AE80CB-922D-47E6-A09B-44F3869F9644}"/>
              </a:ext>
            </a:extLst>
          </p:cNvPr>
          <p:cNvSpPr/>
          <p:nvPr/>
        </p:nvSpPr>
        <p:spPr>
          <a:xfrm>
            <a:off x="1623695" y="300448"/>
            <a:ext cx="79182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PROCESSOR’S</a:t>
            </a:r>
            <a:r>
              <a:rPr lang="en-US" sz="5400" b="1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AVAILABLITY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C2DF87-C7E9-49A0-9999-57B17557D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3477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D6215-52A8-4DA2-A593-593102D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FFFFFF"/>
                </a:solidFill>
                <a:latin typeface="+mn-lt"/>
              </a:rPr>
              <a:t>Conclusion :- </a:t>
            </a: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76DF-F196-43E4-8BC4-685384742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EFFFF"/>
                </a:solidFill>
              </a:rPr>
              <a:t>Flipkart offers more brand choice and offers more discount compared to Reliance. So, we would suggest Flipkart as the most feasible e-commerce for the purchasing the laptops.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D393E7-DCEC-4FCC-8AA3-5FABB0C4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7360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0420E-6478-452D-9E16-3ECB2F7D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CHALLENGES :-</a:t>
            </a:r>
            <a:endParaRPr lang="en-US" sz="5400" b="1" dirty="0">
              <a:latin typeface="+mn-l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80B20E-8711-4BDA-BD74-ECBCBFA39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83136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928AC0E-98BF-4C31-B65F-6BFB546B11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4789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3" name="Freeform: Shape 19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124" name="Picture 4" descr="Q＆a Vectors, Cliparts &amp; Illustrations for Free Download - illustAC">
            <a:extLst>
              <a:ext uri="{FF2B5EF4-FFF2-40B4-BE49-F238E27FC236}">
                <a16:creationId xmlns:a16="http://schemas.microsoft.com/office/drawing/2014/main" id="{45E053F8-628B-4F0B-9E57-C7BA0F98E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47709"/>
            <a:ext cx="7047923" cy="496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40" name="Group 19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2F30B83-0A05-4F9D-BC2B-4A782095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E52EEA-03A0-4FEF-A7EC-7DEAD390D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239134"/>
            <a:ext cx="7746709" cy="4338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2D230C-6794-4C50-8238-33AC41C2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491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FDBF8-F7F8-408C-8E1E-89E3A414A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8595"/>
          <a:stretch/>
        </p:blipFill>
        <p:spPr>
          <a:xfrm>
            <a:off x="6139178" y="-183106"/>
            <a:ext cx="6052822" cy="3428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0B0C87-2C8D-4938-9260-E36AB673A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90" r="1" b="6715"/>
          <a:stretch/>
        </p:blipFill>
        <p:spPr>
          <a:xfrm>
            <a:off x="6007826" y="3314986"/>
            <a:ext cx="6096000" cy="3428990"/>
          </a:xfrm>
          <a:prstGeom prst="rect">
            <a:avLst/>
          </a:prstGeom>
        </p:spPr>
      </p:pic>
      <p:pic>
        <p:nvPicPr>
          <p:cNvPr id="3080" name="Picture 8" descr="Web Scraping Services Company India | Eminenture">
            <a:extLst>
              <a:ext uri="{FF2B5EF4-FFF2-40B4-BE49-F238E27FC236}">
                <a16:creationId xmlns:a16="http://schemas.microsoft.com/office/drawing/2014/main" id="{B0F758E6-7F5C-4263-845E-2BB40C2E1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r="-1" b="21874"/>
          <a:stretch/>
        </p:blipFill>
        <p:spPr bwMode="auto">
          <a:xfrm>
            <a:off x="164983" y="-183116"/>
            <a:ext cx="596715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ow to Support your Data Interpretations » We All Count">
            <a:extLst>
              <a:ext uri="{FF2B5EF4-FFF2-40B4-BE49-F238E27FC236}">
                <a16:creationId xmlns:a16="http://schemas.microsoft.com/office/drawing/2014/main" id="{A95CE8EC-77CC-40EF-867C-018410125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747"/>
          <a:stretch/>
        </p:blipFill>
        <p:spPr bwMode="auto">
          <a:xfrm>
            <a:off x="164983" y="3314976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142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Frame 144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FB3E6-727B-450D-BB64-9C013809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u="sng" kern="1200" dirty="0">
                <a:solidFill>
                  <a:srgbClr val="080808"/>
                </a:solidFill>
                <a:latin typeface="+mn-lt"/>
                <a:ea typeface="+mj-ea"/>
                <a:cs typeface="+mj-cs"/>
              </a:rPr>
              <a:t>PROCESS</a:t>
            </a:r>
            <a:endParaRPr lang="en-US" sz="2800" b="1" u="sng" kern="1200" dirty="0">
              <a:solidFill>
                <a:srgbClr val="080808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AE8297-FC5E-4F21-857C-E48CF0360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951" y="6157587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82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Top Data Science Python Libraries | 15 Python Libraries for Data Science">
            <a:extLst>
              <a:ext uri="{FF2B5EF4-FFF2-40B4-BE49-F238E27FC236}">
                <a16:creationId xmlns:a16="http://schemas.microsoft.com/office/drawing/2014/main" id="{20FC05D2-3D5E-4CD8-9911-A1E8EF76D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166938"/>
            <a:ext cx="2673350" cy="911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gular Expressions in Python / Blog / codingforentrepreneurs.com">
            <a:extLst>
              <a:ext uri="{FF2B5EF4-FFF2-40B4-BE49-F238E27FC236}">
                <a16:creationId xmlns:a16="http://schemas.microsoft.com/office/drawing/2014/main" id="{B961C418-B8AF-4637-8836-C6C8E0114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2166938"/>
            <a:ext cx="1795463" cy="911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ython for Data Science - Data speaks, Python listens! - DataFlair">
            <a:extLst>
              <a:ext uri="{FF2B5EF4-FFF2-40B4-BE49-F238E27FC236}">
                <a16:creationId xmlns:a16="http://schemas.microsoft.com/office/drawing/2014/main" id="{F807528D-CC37-4E73-8C4E-68FEBB7AD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144838"/>
            <a:ext cx="4533900" cy="2703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umpy Archives - Machine Learning Plus">
            <a:extLst>
              <a:ext uri="{FF2B5EF4-FFF2-40B4-BE49-F238E27FC236}">
                <a16:creationId xmlns:a16="http://schemas.microsoft.com/office/drawing/2014/main" id="{7C58AD26-1211-42F9-AD11-DF479D4BE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2166938"/>
            <a:ext cx="1917700" cy="1044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Plotly - Wikipedia">
            <a:extLst>
              <a:ext uri="{FF2B5EF4-FFF2-40B4-BE49-F238E27FC236}">
                <a16:creationId xmlns:a16="http://schemas.microsoft.com/office/drawing/2014/main" id="{FED97C24-8965-4752-8B56-AEA019E05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13" y="2166938"/>
            <a:ext cx="3286125" cy="10445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F69762-D4EA-4F61-8C52-D49CB5722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9450" y="3278188"/>
            <a:ext cx="2633663" cy="1446213"/>
          </a:xfrm>
          <a:prstGeom prst="rect">
            <a:avLst/>
          </a:prstGeom>
        </p:spPr>
      </p:pic>
      <p:pic>
        <p:nvPicPr>
          <p:cNvPr id="4102" name="Picture 6" descr="Pandas DataFrame (Python): 10 useful tricks | by Maurizio Sluijmers | Level  Up Coding">
            <a:extLst>
              <a:ext uri="{FF2B5EF4-FFF2-40B4-BE49-F238E27FC236}">
                <a16:creationId xmlns:a16="http://schemas.microsoft.com/office/drawing/2014/main" id="{D1630AED-4824-45A6-9201-D781070E4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4789488"/>
            <a:ext cx="2633663" cy="10588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tplotlib Tutorial - javatpoint">
            <a:extLst>
              <a:ext uri="{FF2B5EF4-FFF2-40B4-BE49-F238E27FC236}">
                <a16:creationId xmlns:a16="http://schemas.microsoft.com/office/drawing/2014/main" id="{60D9CA8B-A4F1-4FDA-A2EA-D101F576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3278188"/>
            <a:ext cx="2571750" cy="257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17F8BC-25EF-40B9-904C-981AC01B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+mn-lt"/>
              </a:rPr>
              <a:t>LIBRARIES</a:t>
            </a:r>
          </a:p>
        </p:txBody>
      </p:sp>
      <p:sp>
        <p:nvSpPr>
          <p:cNvPr id="4" name="AutoShape 2" descr="Innomatics Research Labs">
            <a:extLst>
              <a:ext uri="{FF2B5EF4-FFF2-40B4-BE49-F238E27FC236}">
                <a16:creationId xmlns:a16="http://schemas.microsoft.com/office/drawing/2014/main" id="{4F05F428-82F2-40DB-8A59-077FAD57AF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Innomatics Research Labs">
            <a:extLst>
              <a:ext uri="{FF2B5EF4-FFF2-40B4-BE49-F238E27FC236}">
                <a16:creationId xmlns:a16="http://schemas.microsoft.com/office/drawing/2014/main" id="{EF5390BA-156E-408C-978B-5FDE06FD8E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08FFB-47EE-4A77-8A41-509AFC4C99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F809F-A197-45E9-A6C1-B4B5371E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 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DD1DE83-9F7A-4757-A856-197E3AB29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9" y="1715678"/>
            <a:ext cx="5696007" cy="4986780"/>
          </a:xfrm>
          <a:prstGeom prst="rect">
            <a:avLst/>
          </a:prstGeom>
        </p:spPr>
      </p:pic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0AD59A7-DE77-4411-935A-2645B023A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1791093"/>
            <a:ext cx="5846835" cy="49113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CACF1D-6B5A-414D-A8A6-AF008999E18D}"/>
              </a:ext>
            </a:extLst>
          </p:cNvPr>
          <p:cNvSpPr/>
          <p:nvPr/>
        </p:nvSpPr>
        <p:spPr>
          <a:xfrm>
            <a:off x="235581" y="353805"/>
            <a:ext cx="5036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WEBSITE’S USED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3C2067-964B-4306-A4C2-DB636D613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171" y="6107096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601B-C2B8-43AD-B754-0D659AA5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DataFrame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687A7DA-913F-4F37-BA43-8DE6A60AD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4" y="1958789"/>
            <a:ext cx="10209228" cy="412479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018E89-E06C-41AB-A301-5377CADB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432" y="6083587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601B-C2B8-43AD-B754-0D659AA5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DataFrame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5C7E533C-2520-46AC-B3E4-64C8026C1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2" y="1850944"/>
            <a:ext cx="10805475" cy="435133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B49FD-F9BB-4379-A944-E2E181814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065" y="6216650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725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5601B-C2B8-43AD-B754-0D659AA5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u="sng" dirty="0">
                <a:solidFill>
                  <a:srgbClr val="FFFFFF"/>
                </a:solidFill>
              </a:rPr>
              <a:t>DataFrame after Cleaning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CFFCC1-7DBD-4879-A9F1-2AAFAE18A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8" b="1"/>
          <a:stretch/>
        </p:blipFill>
        <p:spPr>
          <a:xfrm>
            <a:off x="198742" y="244869"/>
            <a:ext cx="11548872" cy="4462272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A63DAC-0733-4641-950D-2172E13E41E5}"/>
              </a:ext>
            </a:extLst>
          </p:cNvPr>
          <p:cNvSpPr/>
          <p:nvPr/>
        </p:nvSpPr>
        <p:spPr>
          <a:xfrm>
            <a:off x="8985380" y="83976"/>
            <a:ext cx="2537927" cy="3144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Numerical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9BD7B-E937-4890-8E5A-AB8DB700B58F}"/>
              </a:ext>
            </a:extLst>
          </p:cNvPr>
          <p:cNvSpPr/>
          <p:nvPr/>
        </p:nvSpPr>
        <p:spPr>
          <a:xfrm>
            <a:off x="2920482" y="83976"/>
            <a:ext cx="5943226" cy="314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Categorical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BBA4703-3DDB-4EA9-8EDB-2599AC20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632" y="6145242"/>
            <a:ext cx="3810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346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56305-F26F-4D6C-BD2C-ECA0DD502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9A809-0BEE-488D-8FD4-D5857666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Factors considered:-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46DC134-5103-4442-A2F9-391B0774B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2146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010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122</Words>
  <Application>Microsoft Office PowerPoint</Application>
  <PresentationFormat>Widescreen</PresentationFormat>
  <Paragraphs>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Algerian</vt:lpstr>
      <vt:lpstr>Arial</vt:lpstr>
      <vt:lpstr>Arial Black</vt:lpstr>
      <vt:lpstr>Calibri</vt:lpstr>
      <vt:lpstr>Calibri Light</vt:lpstr>
      <vt:lpstr>Office Theme</vt:lpstr>
      <vt:lpstr>DATA ANALYSIS USING PYTHON</vt:lpstr>
      <vt:lpstr>MOST FEASIBLE WEBSITE</vt:lpstr>
      <vt:lpstr>PROCESS</vt:lpstr>
      <vt:lpstr>LIBRARIES</vt:lpstr>
      <vt:lpstr>  </vt:lpstr>
      <vt:lpstr>DataFrame</vt:lpstr>
      <vt:lpstr>DataFrame</vt:lpstr>
      <vt:lpstr>DataFrame after Cleaning</vt:lpstr>
      <vt:lpstr>Factors considered:- </vt:lpstr>
      <vt:lpstr>PowerPoint Presentation</vt:lpstr>
      <vt:lpstr>PowerPoint Presentation</vt:lpstr>
      <vt:lpstr>   </vt:lpstr>
      <vt:lpstr>  </vt:lpstr>
      <vt:lpstr>  </vt:lpstr>
      <vt:lpstr>  </vt:lpstr>
      <vt:lpstr>  </vt:lpstr>
      <vt:lpstr>  </vt:lpstr>
      <vt:lpstr>PowerPoint Presentation</vt:lpstr>
      <vt:lpstr>PowerPoint Presentation</vt:lpstr>
      <vt:lpstr>  </vt:lpstr>
      <vt:lpstr>  </vt:lpstr>
      <vt:lpstr>  </vt:lpstr>
      <vt:lpstr>Conclusion :- </vt:lpstr>
      <vt:lpstr>CHALLENGES :-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PYTHON</dc:title>
  <dc:creator>C Sri Samhita</dc:creator>
  <cp:lastModifiedBy>SREE</cp:lastModifiedBy>
  <cp:revision>54</cp:revision>
  <dcterms:created xsi:type="dcterms:W3CDTF">2022-03-10T16:47:45Z</dcterms:created>
  <dcterms:modified xsi:type="dcterms:W3CDTF">2022-03-12T06:42:17Z</dcterms:modified>
</cp:coreProperties>
</file>