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146847057" r:id="rId11"/>
    <p:sldId id="2146847058" r:id="rId12"/>
    <p:sldId id="2146847059" r:id="rId13"/>
    <p:sldId id="2146847061" r:id="rId14"/>
    <p:sldId id="2146847062" r:id="rId15"/>
    <p:sldId id="2146847060" r:id="rId16"/>
    <p:sldId id="267" r:id="rId17"/>
    <p:sldId id="268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2A0A5A-C06B-4DF7-B2A5-700600863771}" v="49" dt="2025-10-05T05:49:53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ha Kavala" userId="4ccc78a46da07c3b" providerId="LiveId" clId="{693FA436-C9ED-4494-98B7-4E98535A16C7}"/>
    <pc:docChg chg="undo custSel addSld modSld">
      <pc:chgData name="Rohitha Kavala" userId="4ccc78a46da07c3b" providerId="LiveId" clId="{693FA436-C9ED-4494-98B7-4E98535A16C7}" dt="2025-10-05T05:57:49.630" v="492" actId="20577"/>
      <pc:docMkLst>
        <pc:docMk/>
      </pc:docMkLst>
      <pc:sldChg chg="modSp mod">
        <pc:chgData name="Rohitha Kavala" userId="4ccc78a46da07c3b" providerId="LiveId" clId="{693FA436-C9ED-4494-98B7-4E98535A16C7}" dt="2025-09-28T06:56:35.962" v="266" actId="1076"/>
        <pc:sldMkLst>
          <pc:docMk/>
          <pc:sldMk cId="953325580" sldId="256"/>
        </pc:sldMkLst>
        <pc:spChg chg="mod">
          <ac:chgData name="Rohitha Kavala" userId="4ccc78a46da07c3b" providerId="LiveId" clId="{693FA436-C9ED-4494-98B7-4E98535A16C7}" dt="2025-09-25T11:29:58.043" v="154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Rohitha Kavala" userId="4ccc78a46da07c3b" providerId="LiveId" clId="{693FA436-C9ED-4494-98B7-4E98535A16C7}" dt="2025-09-28T06:56:35.962" v="266" actId="1076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Rohitha Kavala" userId="4ccc78a46da07c3b" providerId="LiveId" clId="{693FA436-C9ED-4494-98B7-4E98535A16C7}" dt="2025-09-25T11:36:07.795" v="185" actId="1076"/>
        <pc:sldMkLst>
          <pc:docMk/>
          <pc:sldMk cId="1186421160" sldId="262"/>
        </pc:sldMkLst>
        <pc:spChg chg="mod">
          <ac:chgData name="Rohitha Kavala" userId="4ccc78a46da07c3b" providerId="LiveId" clId="{693FA436-C9ED-4494-98B7-4E98535A16C7}" dt="2025-09-25T11:36:07.795" v="185" actId="1076"/>
          <ac:spMkLst>
            <pc:docMk/>
            <pc:sldMk cId="1186421160" sldId="262"/>
            <ac:spMk id="6" creationId="{E6FA226B-B793-1ABD-FBA7-D34D3073B2DB}"/>
          </ac:spMkLst>
        </pc:spChg>
      </pc:sldChg>
      <pc:sldChg chg="modSp mod">
        <pc:chgData name="Rohitha Kavala" userId="4ccc78a46da07c3b" providerId="LiveId" clId="{693FA436-C9ED-4494-98B7-4E98535A16C7}" dt="2025-09-25T11:37:03.668" v="189" actId="1076"/>
        <pc:sldMkLst>
          <pc:docMk/>
          <pc:sldMk cId="3202024527" sldId="265"/>
        </pc:sldMkLst>
        <pc:spChg chg="mod">
          <ac:chgData name="Rohitha Kavala" userId="4ccc78a46da07c3b" providerId="LiveId" clId="{693FA436-C9ED-4494-98B7-4E98535A16C7}" dt="2025-09-25T11:37:03.668" v="189" actId="1076"/>
          <ac:spMkLst>
            <pc:docMk/>
            <pc:sldMk cId="3202024527" sldId="265"/>
            <ac:spMk id="3" creationId="{6F47B10D-BA02-E027-46A1-3EB9B387A427}"/>
          </ac:spMkLst>
        </pc:spChg>
      </pc:sldChg>
      <pc:sldChg chg="addSp delSp modSp mod">
        <pc:chgData name="Rohitha Kavala" userId="4ccc78a46da07c3b" providerId="LiveId" clId="{693FA436-C9ED-4494-98B7-4E98535A16C7}" dt="2025-09-28T06:55:12.801" v="265" actId="20577"/>
        <pc:sldMkLst>
          <pc:docMk/>
          <pc:sldMk cId="4154508776" sldId="266"/>
        </pc:sldMkLst>
        <pc:spChg chg="add mod">
          <ac:chgData name="Rohitha Kavala" userId="4ccc78a46da07c3b" providerId="LiveId" clId="{693FA436-C9ED-4494-98B7-4E98535A16C7}" dt="2025-09-28T06:55:12.801" v="265" actId="20577"/>
          <ac:spMkLst>
            <pc:docMk/>
            <pc:sldMk cId="4154508776" sldId="266"/>
            <ac:spMk id="2" creationId="{EACA28A7-7F49-4548-FF60-D00630726791}"/>
          </ac:spMkLst>
        </pc:spChg>
      </pc:sldChg>
      <pc:sldChg chg="modSp mod">
        <pc:chgData name="Rohitha Kavala" userId="4ccc78a46da07c3b" providerId="LiveId" clId="{693FA436-C9ED-4494-98B7-4E98535A16C7}" dt="2025-10-05T05:40:40.241" v="468" actId="5793"/>
        <pc:sldMkLst>
          <pc:docMk/>
          <pc:sldMk cId="1483293388" sldId="267"/>
        </pc:sldMkLst>
        <pc:spChg chg="mod">
          <ac:chgData name="Rohitha Kavala" userId="4ccc78a46da07c3b" providerId="LiveId" clId="{693FA436-C9ED-4494-98B7-4E98535A16C7}" dt="2025-10-05T05:40:40.241" v="468" actId="5793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Rohitha Kavala" userId="4ccc78a46da07c3b" providerId="LiveId" clId="{693FA436-C9ED-4494-98B7-4E98535A16C7}" dt="2025-09-25T11:41:38.683" v="247" actId="1076"/>
        <pc:sldMkLst>
          <pc:docMk/>
          <pc:sldMk cId="3183315129" sldId="268"/>
        </pc:sldMkLst>
        <pc:spChg chg="mod">
          <ac:chgData name="Rohitha Kavala" userId="4ccc78a46da07c3b" providerId="LiveId" clId="{693FA436-C9ED-4494-98B7-4E98535A16C7}" dt="2025-09-25T11:41:38.683" v="247" actId="1076"/>
          <ac:spMkLst>
            <pc:docMk/>
            <pc:sldMk cId="3183315129" sldId="268"/>
            <ac:spMk id="4" creationId="{AE90F0D3-BDEA-0292-92F3-78C774C3D8CE}"/>
          </ac:spMkLst>
        </pc:spChg>
      </pc:sldChg>
      <pc:sldChg chg="modSp mod">
        <pc:chgData name="Rohitha Kavala" userId="4ccc78a46da07c3b" providerId="LiveId" clId="{693FA436-C9ED-4494-98B7-4E98535A16C7}" dt="2025-10-05T05:57:10.324" v="488" actId="27636"/>
        <pc:sldMkLst>
          <pc:docMk/>
          <pc:sldMk cId="728950222" sldId="269"/>
        </pc:sldMkLst>
        <pc:spChg chg="mod">
          <ac:chgData name="Rohitha Kavala" userId="4ccc78a46da07c3b" providerId="LiveId" clId="{693FA436-C9ED-4494-98B7-4E98535A16C7}" dt="2025-10-05T05:57:10.324" v="488" actId="27636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Rohitha Kavala" userId="4ccc78a46da07c3b" providerId="LiveId" clId="{693FA436-C9ED-4494-98B7-4E98535A16C7}" dt="2025-10-05T05:57:49.630" v="492" actId="20577"/>
        <pc:sldMkLst>
          <pc:docMk/>
          <pc:sldMk cId="2900153716" sldId="2146847054"/>
        </pc:sldMkLst>
        <pc:spChg chg="mod">
          <ac:chgData name="Rohitha Kavala" userId="4ccc78a46da07c3b" providerId="LiveId" clId="{693FA436-C9ED-4494-98B7-4E98535A16C7}" dt="2025-10-05T05:57:49.630" v="492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addSp delSp modSp mod">
        <pc:chgData name="Rohitha Kavala" userId="4ccc78a46da07c3b" providerId="LiveId" clId="{693FA436-C9ED-4494-98B7-4E98535A16C7}" dt="2025-09-25T11:42:55.048" v="257" actId="1076"/>
        <pc:sldMkLst>
          <pc:docMk/>
          <pc:sldMk cId="614882681" sldId="2146847055"/>
        </pc:sldMkLst>
        <pc:spChg chg="add mod">
          <ac:chgData name="Rohitha Kavala" userId="4ccc78a46da07c3b" providerId="LiveId" clId="{693FA436-C9ED-4494-98B7-4E98535A16C7}" dt="2025-09-25T11:42:55.048" v="257" actId="1076"/>
          <ac:spMkLst>
            <pc:docMk/>
            <pc:sldMk cId="614882681" sldId="2146847055"/>
            <ac:spMk id="3" creationId="{3348516E-1637-BAFC-9889-C6875E10CE9D}"/>
          </ac:spMkLst>
        </pc:spChg>
      </pc:sldChg>
      <pc:sldChg chg="addSp delSp modSp mod">
        <pc:chgData name="Rohitha Kavala" userId="4ccc78a46da07c3b" providerId="LiveId" clId="{693FA436-C9ED-4494-98B7-4E98535A16C7}" dt="2025-10-05T04:52:04.150" v="427" actId="1076"/>
        <pc:sldMkLst>
          <pc:docMk/>
          <pc:sldMk cId="424615260" sldId="2146847056"/>
        </pc:sldMkLst>
        <pc:spChg chg="del mod">
          <ac:chgData name="Rohitha Kavala" userId="4ccc78a46da07c3b" providerId="LiveId" clId="{693FA436-C9ED-4494-98B7-4E98535A16C7}" dt="2025-10-05T04:31:57.854" v="275" actId="931"/>
          <ac:spMkLst>
            <pc:docMk/>
            <pc:sldMk cId="424615260" sldId="2146847056"/>
            <ac:spMk id="2" creationId="{68BE642F-C3D0-4B7A-8D8A-3804B8286D52}"/>
          </ac:spMkLst>
        </pc:spChg>
        <pc:spChg chg="mod">
          <ac:chgData name="Rohitha Kavala" userId="4ccc78a46da07c3b" providerId="LiveId" clId="{693FA436-C9ED-4494-98B7-4E98535A16C7}" dt="2025-10-05T04:51:54.568" v="426" actId="20577"/>
          <ac:spMkLst>
            <pc:docMk/>
            <pc:sldMk cId="424615260" sldId="2146847056"/>
            <ac:spMk id="5" creationId="{3C230409-939A-60F3-342F-342F13F94BBC}"/>
          </ac:spMkLst>
        </pc:spChg>
        <pc:picChg chg="add del mod">
          <ac:chgData name="Rohitha Kavala" userId="4ccc78a46da07c3b" providerId="LiveId" clId="{693FA436-C9ED-4494-98B7-4E98535A16C7}" dt="2025-10-05T04:30:43.656" v="272" actId="478"/>
          <ac:picMkLst>
            <pc:docMk/>
            <pc:sldMk cId="424615260" sldId="2146847056"/>
            <ac:picMk id="4" creationId="{CEEA75AC-E1A4-0B32-388D-6F46FA5114A5}"/>
          </ac:picMkLst>
        </pc:picChg>
        <pc:picChg chg="add mod">
          <ac:chgData name="Rohitha Kavala" userId="4ccc78a46da07c3b" providerId="LiveId" clId="{693FA436-C9ED-4494-98B7-4E98535A16C7}" dt="2025-10-05T04:52:04.150" v="427" actId="1076"/>
          <ac:picMkLst>
            <pc:docMk/>
            <pc:sldMk cId="424615260" sldId="2146847056"/>
            <ac:picMk id="7" creationId="{193AE022-B3A3-970C-9116-B6A49642AA6B}"/>
          </ac:picMkLst>
        </pc:picChg>
      </pc:sldChg>
      <pc:sldChg chg="addSp modSp new mod">
        <pc:chgData name="Rohitha Kavala" userId="4ccc78a46da07c3b" providerId="LiveId" clId="{693FA436-C9ED-4494-98B7-4E98535A16C7}" dt="2025-10-05T04:34:35.002" v="293" actId="1076"/>
        <pc:sldMkLst>
          <pc:docMk/>
          <pc:sldMk cId="3820086790" sldId="2146847057"/>
        </pc:sldMkLst>
        <pc:picChg chg="add mod">
          <ac:chgData name="Rohitha Kavala" userId="4ccc78a46da07c3b" providerId="LiveId" clId="{693FA436-C9ED-4494-98B7-4E98535A16C7}" dt="2025-10-05T04:34:35.002" v="293" actId="1076"/>
          <ac:picMkLst>
            <pc:docMk/>
            <pc:sldMk cId="3820086790" sldId="2146847057"/>
            <ac:picMk id="3" creationId="{2681301B-AC6C-0698-4128-D96F9A364982}"/>
          </ac:picMkLst>
        </pc:picChg>
      </pc:sldChg>
      <pc:sldChg chg="addSp modSp new mod">
        <pc:chgData name="Rohitha Kavala" userId="4ccc78a46da07c3b" providerId="LiveId" clId="{693FA436-C9ED-4494-98B7-4E98535A16C7}" dt="2025-10-05T04:36:38.956" v="308" actId="1076"/>
        <pc:sldMkLst>
          <pc:docMk/>
          <pc:sldMk cId="1380228342" sldId="2146847058"/>
        </pc:sldMkLst>
        <pc:picChg chg="add mod">
          <ac:chgData name="Rohitha Kavala" userId="4ccc78a46da07c3b" providerId="LiveId" clId="{693FA436-C9ED-4494-98B7-4E98535A16C7}" dt="2025-10-05T04:36:38.956" v="308" actId="1076"/>
          <ac:picMkLst>
            <pc:docMk/>
            <pc:sldMk cId="1380228342" sldId="2146847058"/>
            <ac:picMk id="3" creationId="{19F6B276-51F8-BD85-965F-B49C29687CA7}"/>
          </ac:picMkLst>
        </pc:picChg>
      </pc:sldChg>
      <pc:sldChg chg="addSp delSp modSp new mod">
        <pc:chgData name="Rohitha Kavala" userId="4ccc78a46da07c3b" providerId="LiveId" clId="{693FA436-C9ED-4494-98B7-4E98535A16C7}" dt="2025-10-05T04:51:20.754" v="418" actId="1076"/>
        <pc:sldMkLst>
          <pc:docMk/>
          <pc:sldMk cId="2072608727" sldId="2146847059"/>
        </pc:sldMkLst>
        <pc:spChg chg="add del mod">
          <ac:chgData name="Rohitha Kavala" userId="4ccc78a46da07c3b" providerId="LiveId" clId="{693FA436-C9ED-4494-98B7-4E98535A16C7}" dt="2025-10-05T04:49:27.264" v="388" actId="478"/>
          <ac:spMkLst>
            <pc:docMk/>
            <pc:sldMk cId="2072608727" sldId="2146847059"/>
            <ac:spMk id="7" creationId="{5733881B-89C1-C782-E845-DD3524AF6A08}"/>
          </ac:spMkLst>
        </pc:spChg>
        <pc:spChg chg="add mod">
          <ac:chgData name="Rohitha Kavala" userId="4ccc78a46da07c3b" providerId="LiveId" clId="{693FA436-C9ED-4494-98B7-4E98535A16C7}" dt="2025-10-05T04:51:02.936" v="415" actId="1076"/>
          <ac:spMkLst>
            <pc:docMk/>
            <pc:sldMk cId="2072608727" sldId="2146847059"/>
            <ac:spMk id="9" creationId="{927A95CC-5737-797A-1B32-D600DD722853}"/>
          </ac:spMkLst>
        </pc:spChg>
        <pc:picChg chg="add del mod">
          <ac:chgData name="Rohitha Kavala" userId="4ccc78a46da07c3b" providerId="LiveId" clId="{693FA436-C9ED-4494-98B7-4E98535A16C7}" dt="2025-10-05T04:37:52.956" v="312" actId="478"/>
          <ac:picMkLst>
            <pc:docMk/>
            <pc:sldMk cId="2072608727" sldId="2146847059"/>
            <ac:picMk id="3" creationId="{68EC5F5D-E8D7-816D-F2BF-0B92F9FCF12B}"/>
          </ac:picMkLst>
        </pc:picChg>
        <pc:picChg chg="add mod">
          <ac:chgData name="Rohitha Kavala" userId="4ccc78a46da07c3b" providerId="LiveId" clId="{693FA436-C9ED-4494-98B7-4E98535A16C7}" dt="2025-10-05T04:51:20.754" v="418" actId="1076"/>
          <ac:picMkLst>
            <pc:docMk/>
            <pc:sldMk cId="2072608727" sldId="2146847059"/>
            <ac:picMk id="5" creationId="{2A22A88B-B4CC-F2AC-DDD7-746A8A591B40}"/>
          </ac:picMkLst>
        </pc:picChg>
      </pc:sldChg>
      <pc:sldChg chg="addSp delSp modSp new mod">
        <pc:chgData name="Rohitha Kavala" userId="4ccc78a46da07c3b" providerId="LiveId" clId="{693FA436-C9ED-4494-98B7-4E98535A16C7}" dt="2025-10-05T04:55:39.099" v="448" actId="1076"/>
        <pc:sldMkLst>
          <pc:docMk/>
          <pc:sldMk cId="2427590794" sldId="2146847060"/>
        </pc:sldMkLst>
        <pc:picChg chg="add del mod">
          <ac:chgData name="Rohitha Kavala" userId="4ccc78a46da07c3b" providerId="LiveId" clId="{693FA436-C9ED-4494-98B7-4E98535A16C7}" dt="2025-10-05T04:53:00.266" v="428" actId="478"/>
          <ac:picMkLst>
            <pc:docMk/>
            <pc:sldMk cId="2427590794" sldId="2146847060"/>
            <ac:picMk id="3" creationId="{69613FB5-0B8F-016C-6AD4-90C7D0E7941B}"/>
          </ac:picMkLst>
        </pc:picChg>
        <pc:picChg chg="add del mod">
          <ac:chgData name="Rohitha Kavala" userId="4ccc78a46da07c3b" providerId="LiveId" clId="{693FA436-C9ED-4494-98B7-4E98535A16C7}" dt="2025-10-05T04:41:32.063" v="341" actId="478"/>
          <ac:picMkLst>
            <pc:docMk/>
            <pc:sldMk cId="2427590794" sldId="2146847060"/>
            <ac:picMk id="5" creationId="{771B2951-9380-B41B-218B-90EFB27D13D4}"/>
          </ac:picMkLst>
        </pc:picChg>
        <pc:picChg chg="add del mod">
          <ac:chgData name="Rohitha Kavala" userId="4ccc78a46da07c3b" providerId="LiveId" clId="{693FA436-C9ED-4494-98B7-4E98535A16C7}" dt="2025-10-05T04:53:02.429" v="429" actId="478"/>
          <ac:picMkLst>
            <pc:docMk/>
            <pc:sldMk cId="2427590794" sldId="2146847060"/>
            <ac:picMk id="7" creationId="{FD89523C-2F83-3225-D8AB-442839A429F6}"/>
          </ac:picMkLst>
        </pc:picChg>
        <pc:picChg chg="add mod">
          <ac:chgData name="Rohitha Kavala" userId="4ccc78a46da07c3b" providerId="LiveId" clId="{693FA436-C9ED-4494-98B7-4E98535A16C7}" dt="2025-10-05T04:55:33.975" v="447" actId="1076"/>
          <ac:picMkLst>
            <pc:docMk/>
            <pc:sldMk cId="2427590794" sldId="2146847060"/>
            <ac:picMk id="9" creationId="{BEFFECE3-C4A4-53A0-ED33-24A90F23778D}"/>
          </ac:picMkLst>
        </pc:picChg>
        <pc:picChg chg="add mod">
          <ac:chgData name="Rohitha Kavala" userId="4ccc78a46da07c3b" providerId="LiveId" clId="{693FA436-C9ED-4494-98B7-4E98535A16C7}" dt="2025-10-05T04:55:39.099" v="448" actId="1076"/>
          <ac:picMkLst>
            <pc:docMk/>
            <pc:sldMk cId="2427590794" sldId="2146847060"/>
            <ac:picMk id="11" creationId="{745676EF-6DE7-52C5-4309-AB65B9417DAD}"/>
          </ac:picMkLst>
        </pc:picChg>
      </pc:sldChg>
      <pc:sldChg chg="addSp delSp modSp new mod">
        <pc:chgData name="Rohitha Kavala" userId="4ccc78a46da07c3b" providerId="LiveId" clId="{693FA436-C9ED-4494-98B7-4E98535A16C7}" dt="2025-10-05T04:44:08.790" v="364" actId="1076"/>
        <pc:sldMkLst>
          <pc:docMk/>
          <pc:sldMk cId="3563831367" sldId="2146847061"/>
        </pc:sldMkLst>
        <pc:picChg chg="add del mod">
          <ac:chgData name="Rohitha Kavala" userId="4ccc78a46da07c3b" providerId="LiveId" clId="{693FA436-C9ED-4494-98B7-4E98535A16C7}" dt="2025-10-05T04:43:28.097" v="357" actId="478"/>
          <ac:picMkLst>
            <pc:docMk/>
            <pc:sldMk cId="3563831367" sldId="2146847061"/>
            <ac:picMk id="3" creationId="{52FEC3B0-1D4A-27E0-383B-91C1B67498BD}"/>
          </ac:picMkLst>
        </pc:picChg>
        <pc:picChg chg="add mod">
          <ac:chgData name="Rohitha Kavala" userId="4ccc78a46da07c3b" providerId="LiveId" clId="{693FA436-C9ED-4494-98B7-4E98535A16C7}" dt="2025-10-05T04:44:08.790" v="364" actId="1076"/>
          <ac:picMkLst>
            <pc:docMk/>
            <pc:sldMk cId="3563831367" sldId="2146847061"/>
            <ac:picMk id="5" creationId="{259E29F4-BC1D-55F5-7FBE-6D0C7277ED09}"/>
          </ac:picMkLst>
        </pc:picChg>
      </pc:sldChg>
      <pc:sldChg chg="addSp modSp new mod">
        <pc:chgData name="Rohitha Kavala" userId="4ccc78a46da07c3b" providerId="LiveId" clId="{693FA436-C9ED-4494-98B7-4E98535A16C7}" dt="2025-10-05T04:46:00.160" v="377" actId="1076"/>
        <pc:sldMkLst>
          <pc:docMk/>
          <pc:sldMk cId="2525930311" sldId="2146847062"/>
        </pc:sldMkLst>
        <pc:picChg chg="add mod">
          <ac:chgData name="Rohitha Kavala" userId="4ccc78a46da07c3b" providerId="LiveId" clId="{693FA436-C9ED-4494-98B7-4E98535A16C7}" dt="2025-10-05T04:46:00.160" v="377" actId="1076"/>
          <ac:picMkLst>
            <pc:docMk/>
            <pc:sldMk cId="2525930311" sldId="2146847062"/>
            <ac:picMk id="3" creationId="{A0E00982-4C45-AA01-18D4-68D96887837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38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ohithakavala.github.io/Dynamic-weather-dashboard/" TargetMode="External"/><Relationship Id="rId2" Type="http://schemas.openxmlformats.org/officeDocument/2006/relationships/hyperlink" Target="https://github.com/RohithaKavala/Dynamic-weather-dashboar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athermap.org/api" TargetMode="External"/><Relationship Id="rId2" Type="http://schemas.openxmlformats.org/officeDocument/2006/relationships/hyperlink" Target="https://github.com/NanthiniMoha/TNSDC-FWD-DIGITAL_PORTFOLI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WEATHER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1016" y="3903077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Rohitha kavala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Student Name-College Name-Department: Rohitha kavala – V.S.M College of Engineering – Computer science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ather dashboard&#10;&#10;AI-generated content may be incorrect.">
            <a:extLst>
              <a:ext uri="{FF2B5EF4-FFF2-40B4-BE49-F238E27FC236}">
                <a16:creationId xmlns:a16="http://schemas.microsoft.com/office/drawing/2014/main" id="{259E29F4-BC1D-55F5-7FBE-6D0C7277E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52" y="745475"/>
            <a:ext cx="11936896" cy="594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3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eather forecast&#10;&#10;AI-generated content may be incorrect.">
            <a:extLst>
              <a:ext uri="{FF2B5EF4-FFF2-40B4-BE49-F238E27FC236}">
                <a16:creationId xmlns:a16="http://schemas.microsoft.com/office/drawing/2014/main" id="{A0E00982-4C45-AA01-18D4-68D968878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82" y="752242"/>
            <a:ext cx="11946835" cy="596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3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FFECE3-C4A4-53A0-ED33-24A90F237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4" y="711944"/>
            <a:ext cx="5960166" cy="5931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676EF-6DE7-52C5-4309-AB65B9417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408" y="711944"/>
            <a:ext cx="5572539" cy="593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9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DEPLOYMNET LINK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 err="1"/>
              <a:t>Github</a:t>
            </a:r>
            <a:r>
              <a:rPr lang="en-US" sz="2800" b="1" dirty="0"/>
              <a:t> Link : </a:t>
            </a:r>
            <a:r>
              <a:rPr lang="en-US" sz="2800" b="1" dirty="0">
                <a:hlinkClick r:id="rId2"/>
              </a:rPr>
              <a:t>https</a:t>
            </a:r>
            <a:r>
              <a:rPr lang="en-US" sz="2800" b="1" dirty="0">
                <a:hlinkClick r:id="rId2"/>
              </a:rPr>
              <a:t>://github.com/RohithaKavala/Dynamic-weather-dashboard</a:t>
            </a:r>
            <a:endParaRPr lang="en-US" sz="2800" b="1" dirty="0"/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Deployment link: </a:t>
            </a:r>
            <a:r>
              <a:rPr lang="en-US" sz="2800" b="1" dirty="0">
                <a:ea typeface="+mn-lt"/>
                <a:cs typeface="+mn-lt"/>
                <a:hlinkClick r:id="rId3"/>
              </a:rPr>
              <a:t>https://rohithakavala.github.io/Dynamic-weather-dashboard/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0522" y="1937823"/>
            <a:ext cx="5767413" cy="1491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Successfully built a </a:t>
            </a:r>
            <a:r>
              <a:rPr lang="en-US" b="1" dirty="0"/>
              <a:t>dynamic weather application</a:t>
            </a:r>
            <a:r>
              <a:rPr lang="en-US" dirty="0"/>
              <a:t>.</a:t>
            </a:r>
          </a:p>
          <a:p>
            <a:r>
              <a:rPr lang="en-US" dirty="0"/>
              <a:t>Learned </a:t>
            </a:r>
            <a:r>
              <a:rPr lang="en-US" b="1" dirty="0"/>
              <a:t>frontend development + API integration</a:t>
            </a:r>
            <a:r>
              <a:rPr lang="en-US" dirty="0"/>
              <a:t>.</a:t>
            </a:r>
          </a:p>
          <a:p>
            <a:r>
              <a:rPr lang="en-US" dirty="0"/>
              <a:t>Demonstrated </a:t>
            </a:r>
            <a:r>
              <a:rPr lang="en-US" b="1" dirty="0"/>
              <a:t>real-world application of web technologies</a:t>
            </a:r>
            <a:r>
              <a:rPr lang="en-US" dirty="0"/>
              <a:t>.</a:t>
            </a:r>
          </a:p>
          <a:p>
            <a:pPr marL="2494000" lvl="8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348516E-1637-BAFC-9889-C6875E10CE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flipH="1">
            <a:off x="637968" y="2222273"/>
            <a:ext cx="77804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🌍 Multi-language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Advanced charts/graphs for weather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🔔 Push notifications for extreme weather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📱 Mobile app version for offline support.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05435" indent="-305435"/>
            <a:r>
              <a:rPr lang="en-IN" sz="24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APIs &amp; Libraries</a:t>
            </a:r>
          </a:p>
          <a:p>
            <a:pPr marL="305435" indent="-305435"/>
            <a:r>
              <a:rPr lang="en-IN" sz="24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en-IN" sz="2400" u="sng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OpenWeatherMap</a:t>
            </a:r>
            <a:r>
              <a:rPr lang="en-IN" sz="24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API: </a:t>
            </a:r>
            <a:r>
              <a:rPr lang="en-IN" sz="2400" dirty="0">
                <a:hlinkClick r:id="rId3"/>
              </a:rPr>
              <a:t>https://openweathermap.org/api</a:t>
            </a:r>
            <a:endParaRPr lang="en-IN" sz="2400" dirty="0">
              <a:solidFill>
                <a:srgbClr val="6EAC1C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05435" indent="-305435"/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Chart.js Documentation: </a:t>
            </a:r>
            <a:r>
              <a:rPr lang="en-IN" sz="2400" dirty="0">
                <a:solidFill>
                  <a:srgbClr val="6EAC1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https://www.chartjs.org/docs/latest/</a:t>
            </a:r>
          </a:p>
          <a:p>
            <a:pPr marL="305435" indent="-305435"/>
            <a:endParaRPr lang="en-IN" sz="2400" dirty="0">
              <a:solidFill>
                <a:srgbClr val="6EAC1C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05435" indent="-305435"/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Learning Resources</a:t>
            </a:r>
          </a:p>
          <a:p>
            <a:pPr marL="305435" indent="-305435"/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MDN Web Docs: https:</a:t>
            </a:r>
            <a:r>
              <a:rPr lang="en-IN" sz="2400" dirty="0">
                <a:solidFill>
                  <a:srgbClr val="6EAC1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//developer.mozilla.org/</a:t>
            </a:r>
          </a:p>
          <a:p>
            <a:pPr marL="305435" indent="-305435"/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W3Schools Tutorials: </a:t>
            </a:r>
            <a:r>
              <a:rPr lang="en-IN" sz="2400" dirty="0">
                <a:solidFill>
                  <a:srgbClr val="6EAC1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</a:t>
            </a:r>
          </a:p>
          <a:p>
            <a:pPr marL="305435" indent="-305435"/>
            <a:endParaRPr lang="en-IN" sz="2400" dirty="0">
              <a:solidFill>
                <a:srgbClr val="6EAC1C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05435" indent="-305435"/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 Deployment</a:t>
            </a:r>
          </a:p>
          <a:p>
            <a:pPr marL="305435" indent="-305435"/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GitHub Pages: </a:t>
            </a:r>
            <a:r>
              <a:rPr lang="en-IN" sz="2400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</a:t>
            </a:r>
            <a:r>
              <a:rPr lang="en-IN" sz="2400" dirty="0">
                <a:solidFill>
                  <a:srgbClr val="6EAC1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//pages.github.com/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36" y="147979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>
                <a:latin typeface="Arial"/>
                <a:ea typeface="+mn-lt"/>
                <a:cs typeface="Arial"/>
              </a:rPr>
              <a:t>Locations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068" y="1471485"/>
            <a:ext cx="12316128" cy="468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Weather conditions are </a:t>
            </a:r>
            <a:r>
              <a:rPr lang="en-US" sz="1800" b="1" dirty="0"/>
              <a:t>unpredictable</a:t>
            </a:r>
            <a:r>
              <a:rPr lang="en-US" sz="1800" dirty="0"/>
              <a:t> and directly affect </a:t>
            </a:r>
            <a:r>
              <a:rPr lang="en-US" sz="1800" b="1" dirty="0"/>
              <a:t>daily life, travel, agriculture, and outdoor activities</a:t>
            </a:r>
            <a:r>
              <a:rPr lang="en-US" sz="1800" dirty="0"/>
              <a:t>.</a:t>
            </a:r>
          </a:p>
          <a:p>
            <a:r>
              <a:rPr lang="en-US" sz="1800" dirty="0"/>
              <a:t>Many people rely on </a:t>
            </a:r>
            <a:r>
              <a:rPr lang="en-US" sz="1800" b="1" dirty="0"/>
              <a:t>quick and accurate weather updates</a:t>
            </a:r>
            <a:r>
              <a:rPr lang="en-US" sz="1800" dirty="0"/>
              <a:t> to make decisions, but existing solutions are either </a:t>
            </a:r>
            <a:r>
              <a:rPr lang="en-US" sz="1800" b="1" dirty="0"/>
              <a:t>too complex </a:t>
            </a:r>
          </a:p>
          <a:p>
            <a:pPr marL="0" indent="0">
              <a:buNone/>
            </a:pPr>
            <a:r>
              <a:rPr lang="en-US" sz="1800" b="1" dirty="0"/>
              <a:t>      or require app installation</a:t>
            </a:r>
            <a:r>
              <a:rPr lang="en-US" sz="1800" dirty="0"/>
              <a:t>.</a:t>
            </a:r>
          </a:p>
          <a:p>
            <a:r>
              <a:rPr lang="en-US" sz="1800" dirty="0"/>
              <a:t>Some weather apps show </a:t>
            </a:r>
            <a:r>
              <a:rPr lang="en-US" sz="1800" b="1" dirty="0"/>
              <a:t>unnecessary advertisements or cluttered data</a:t>
            </a:r>
            <a:r>
              <a:rPr lang="en-US" sz="1800" dirty="0"/>
              <a:t>, making it harder for users to get the information</a:t>
            </a:r>
          </a:p>
          <a:p>
            <a:pPr marL="0" indent="0">
              <a:buNone/>
            </a:pPr>
            <a:r>
              <a:rPr lang="en-US" sz="1800" dirty="0"/>
              <a:t>      they need.</a:t>
            </a:r>
          </a:p>
          <a:p>
            <a:r>
              <a:rPr lang="en-US" sz="1800" dirty="0"/>
              <a:t>Lack of </a:t>
            </a:r>
            <a:r>
              <a:rPr lang="en-US" sz="1800" b="1" dirty="0"/>
              <a:t>lightweight, browser-based dashboards</a:t>
            </a:r>
            <a:r>
              <a:rPr lang="en-US" sz="1800" dirty="0"/>
              <a:t> that work instantly without installation.</a:t>
            </a:r>
          </a:p>
          <a:p>
            <a:r>
              <a:rPr lang="en-US" sz="1800" dirty="0"/>
              <a:t>Users often need </a:t>
            </a:r>
            <a:r>
              <a:rPr lang="en-US" sz="1800" b="1" dirty="0"/>
              <a:t>location-based updates</a:t>
            </a:r>
            <a:r>
              <a:rPr lang="en-US" sz="1800" dirty="0"/>
              <a:t> without manually searching every time.</a:t>
            </a:r>
          </a:p>
          <a:p>
            <a:r>
              <a:rPr lang="en-US" sz="1800" dirty="0"/>
              <a:t>Current platforms may not always provide an </a:t>
            </a:r>
            <a:r>
              <a:rPr lang="en-US" sz="1800" b="1" dirty="0"/>
              <a:t>easy-to-read 5-day forecast</a:t>
            </a:r>
            <a:r>
              <a:rPr lang="en-US" sz="1800" dirty="0"/>
              <a:t>.</a:t>
            </a:r>
          </a:p>
          <a:p>
            <a:r>
              <a:rPr lang="en-US" sz="1800" b="1" dirty="0"/>
              <a:t>Responsive access</a:t>
            </a:r>
            <a:r>
              <a:rPr lang="en-US" sz="1800" dirty="0"/>
              <a:t> is often missing — many weather sites are not well optimized for </a:t>
            </a:r>
            <a:r>
              <a:rPr lang="en-US" sz="1800" b="1" dirty="0"/>
              <a:t>mobile devices</a:t>
            </a:r>
            <a:r>
              <a:rPr lang="en-US" sz="1800" dirty="0"/>
              <a:t>.</a:t>
            </a:r>
          </a:p>
          <a:p>
            <a:r>
              <a:rPr lang="en-US" sz="1800" dirty="0"/>
              <a:t>There is a need for a </a:t>
            </a:r>
            <a:r>
              <a:rPr lang="en-US" sz="1800" b="1" dirty="0"/>
              <a:t>simple, user-friendly, and fast interface</a:t>
            </a:r>
            <a:r>
              <a:rPr lang="en-US" sz="1800" dirty="0"/>
              <a:t> that works across all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0370" y="1783671"/>
            <a:ext cx="833458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b="1" dirty="0"/>
              <a:t>Frontend Languages:</a:t>
            </a:r>
            <a:r>
              <a:rPr lang="en-IN" sz="1800" dirty="0"/>
              <a:t> HTML, CSS, JavaScript</a:t>
            </a:r>
          </a:p>
          <a:p>
            <a:r>
              <a:rPr lang="en-IN" sz="1800" b="1" dirty="0"/>
              <a:t>APIs Used:</a:t>
            </a:r>
            <a:r>
              <a:rPr lang="en-IN" sz="1800" dirty="0"/>
              <a:t> OpenWeatherMap API (weather data), Geolocation API (fetch location)</a:t>
            </a:r>
          </a:p>
          <a:p>
            <a:r>
              <a:rPr lang="en-IN" sz="1800" b="1" dirty="0"/>
              <a:t>Design Approach:</a:t>
            </a:r>
            <a:r>
              <a:rPr lang="en-IN" sz="1800" dirty="0"/>
              <a:t> Responsive UI (works on desktop, tablet, and mobile)</a:t>
            </a:r>
          </a:p>
          <a:p>
            <a:r>
              <a:rPr lang="en-IN" sz="1800" b="1" dirty="0"/>
              <a:t>Development Style:</a:t>
            </a:r>
            <a:r>
              <a:rPr lang="en-IN" sz="1800" dirty="0"/>
              <a:t> Step-by-step modular coding (API integration + UI updates)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CA28A7-7F49-4548-FF60-D00630726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81127"/>
            <a:ext cx="1071154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opens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(via browser).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Geolocation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fetches user’s current location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(if permission granted)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Alternatively, user can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for a 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search bar.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data request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sent to OpenWeatherMap API with location/city.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response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(temperature, humidity, conditions, forecast) is received.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displayed dynamically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the dashboard (real-time + 5-day forecast).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CSS ensures it adapts across devices.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 Project runs by simply opening index.html in a browser.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0F19-3232-FCD0-E48F-6210A7E8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30409-939A-60F3-342F-342F13F9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975" y="70215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</a:t>
            </a:r>
            <a:endParaRPr lang="en-US" dirty="0"/>
          </a:p>
        </p:txBody>
      </p:sp>
      <p:pic>
        <p:nvPicPr>
          <p:cNvPr id="7" name="Content Placeholder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93AE022-B3A3-970C-9116-B6A49642A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975" y="795130"/>
            <a:ext cx="10088545" cy="5625548"/>
          </a:xfrm>
        </p:spPr>
      </p:pic>
    </p:spTree>
    <p:extLst>
      <p:ext uri="{BB962C8B-B14F-4D97-AF65-F5344CB8AC3E}">
        <p14:creationId xmlns:p14="http://schemas.microsoft.com/office/powerpoint/2010/main" val="42461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681301B-AC6C-0698-4128-D96F9A364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795131"/>
            <a:ext cx="10694503" cy="55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8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9F6B276-51F8-BD85-965F-B49C29687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93" y="596348"/>
            <a:ext cx="10356573" cy="588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2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ather dashboard&#10;&#10;AI-generated content may be incorrect.">
            <a:extLst>
              <a:ext uri="{FF2B5EF4-FFF2-40B4-BE49-F238E27FC236}">
                <a16:creationId xmlns:a16="http://schemas.microsoft.com/office/drawing/2014/main" id="{2A22A88B-B4CC-F2AC-DDD7-746A8A59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93" y="1184741"/>
            <a:ext cx="11176025" cy="5603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7A95CC-5737-797A-1B32-D600DD722853}"/>
              </a:ext>
            </a:extLst>
          </p:cNvPr>
          <p:cNvSpPr txBox="1"/>
          <p:nvPr/>
        </p:nvSpPr>
        <p:spPr>
          <a:xfrm>
            <a:off x="643558" y="566307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07260872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284</TotalTime>
  <Words>511</Words>
  <Application>Microsoft Office PowerPoint</Application>
  <PresentationFormat>Widescreen</PresentationFormat>
  <Paragraphs>65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DYNAMIC WEATHER DASHBOARD</vt:lpstr>
      <vt:lpstr>OUTLINE</vt:lpstr>
      <vt:lpstr>Problem Statement</vt:lpstr>
      <vt:lpstr>System  Approach</vt:lpstr>
      <vt:lpstr>Algorithm &amp; Deployment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AND DEPLOYMNET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Rohitha Kavala</cp:lastModifiedBy>
  <cp:revision>48</cp:revision>
  <dcterms:created xsi:type="dcterms:W3CDTF">2021-05-26T16:50:10Z</dcterms:created>
  <dcterms:modified xsi:type="dcterms:W3CDTF">2025-10-05T05:57:50Z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