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81" r:id="rId2"/>
    <p:sldId id="282" r:id="rId3"/>
    <p:sldId id="283" r:id="rId4"/>
    <p:sldId id="260" r:id="rId5"/>
    <p:sldId id="284" r:id="rId6"/>
    <p:sldId id="285" r:id="rId7"/>
    <p:sldId id="262" r:id="rId8"/>
    <p:sldId id="266" r:id="rId9"/>
    <p:sldId id="267" r:id="rId10"/>
    <p:sldId id="268" r:id="rId11"/>
    <p:sldId id="269" r:id="rId12"/>
    <p:sldId id="271" r:id="rId13"/>
    <p:sldId id="272" r:id="rId14"/>
    <p:sldId id="294" r:id="rId15"/>
    <p:sldId id="274" r:id="rId16"/>
    <p:sldId id="275" r:id="rId17"/>
    <p:sldId id="280" r:id="rId18"/>
    <p:sldId id="287" r:id="rId19"/>
    <p:sldId id="290" r:id="rId20"/>
    <p:sldId id="291" r:id="rId21"/>
    <p:sldId id="292" r:id="rId22"/>
    <p:sldId id="295" r:id="rId23"/>
    <p:sldId id="29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00" autoAdjust="0"/>
    <p:restoredTop sz="94668"/>
  </p:normalViewPr>
  <p:slideViewPr>
    <p:cSldViewPr snapToGrid="0">
      <p:cViewPr varScale="1">
        <p:scale>
          <a:sx n="59" d="100"/>
          <a:sy n="59" d="100"/>
        </p:scale>
        <p:origin x="68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dalavada vennela" userId="820a35f333ed2430" providerId="LiveId" clId="{357F8822-EF68-4762-ACBB-108DD3C8CE94}"/>
    <pc:docChg chg="undo custSel addSld delSld modSld">
      <pc:chgData name="chadalavada vennela" userId="820a35f333ed2430" providerId="LiveId" clId="{357F8822-EF68-4762-ACBB-108DD3C8CE94}" dt="2023-04-27T04:43:39.433" v="508" actId="20577"/>
      <pc:docMkLst>
        <pc:docMk/>
      </pc:docMkLst>
      <pc:sldChg chg="add del">
        <pc:chgData name="chadalavada vennela" userId="820a35f333ed2430" providerId="LiveId" clId="{357F8822-EF68-4762-ACBB-108DD3C8CE94}" dt="2023-04-26T02:11:26.865" v="5" actId="47"/>
        <pc:sldMkLst>
          <pc:docMk/>
          <pc:sldMk cId="1870081212" sldId="257"/>
        </pc:sldMkLst>
      </pc:sldChg>
      <pc:sldChg chg="add del">
        <pc:chgData name="chadalavada vennela" userId="820a35f333ed2430" providerId="LiveId" clId="{357F8822-EF68-4762-ACBB-108DD3C8CE94}" dt="2023-04-26T02:11:30.687" v="6" actId="47"/>
        <pc:sldMkLst>
          <pc:docMk/>
          <pc:sldMk cId="203369277" sldId="258"/>
        </pc:sldMkLst>
      </pc:sldChg>
      <pc:sldChg chg="del">
        <pc:chgData name="chadalavada vennela" userId="820a35f333ed2430" providerId="LiveId" clId="{357F8822-EF68-4762-ACBB-108DD3C8CE94}" dt="2023-04-27T04:26:27.477" v="397" actId="47"/>
        <pc:sldMkLst>
          <pc:docMk/>
          <pc:sldMk cId="3653179927" sldId="259"/>
        </pc:sldMkLst>
      </pc:sldChg>
      <pc:sldChg chg="del">
        <pc:chgData name="chadalavada vennela" userId="820a35f333ed2430" providerId="LiveId" clId="{357F8822-EF68-4762-ACBB-108DD3C8CE94}" dt="2023-04-26T02:12:53.265" v="10" actId="47"/>
        <pc:sldMkLst>
          <pc:docMk/>
          <pc:sldMk cId="1788422988" sldId="263"/>
        </pc:sldMkLst>
      </pc:sldChg>
      <pc:sldChg chg="del">
        <pc:chgData name="chadalavada vennela" userId="820a35f333ed2430" providerId="LiveId" clId="{357F8822-EF68-4762-ACBB-108DD3C8CE94}" dt="2023-04-26T02:12:55.843" v="11" actId="47"/>
        <pc:sldMkLst>
          <pc:docMk/>
          <pc:sldMk cId="1631741878" sldId="264"/>
        </pc:sldMkLst>
      </pc:sldChg>
      <pc:sldChg chg="del">
        <pc:chgData name="chadalavada vennela" userId="820a35f333ed2430" providerId="LiveId" clId="{357F8822-EF68-4762-ACBB-108DD3C8CE94}" dt="2023-04-26T02:12:56.804" v="12" actId="47"/>
        <pc:sldMkLst>
          <pc:docMk/>
          <pc:sldMk cId="2280376474" sldId="265"/>
        </pc:sldMkLst>
      </pc:sldChg>
      <pc:sldChg chg="modSp mod">
        <pc:chgData name="chadalavada vennela" userId="820a35f333ed2430" providerId="LiveId" clId="{357F8822-EF68-4762-ACBB-108DD3C8CE94}" dt="2023-04-26T02:20:04.079" v="360" actId="20577"/>
        <pc:sldMkLst>
          <pc:docMk/>
          <pc:sldMk cId="1934930050" sldId="275"/>
        </pc:sldMkLst>
        <pc:spChg chg="mod">
          <ac:chgData name="chadalavada vennela" userId="820a35f333ed2430" providerId="LiveId" clId="{357F8822-EF68-4762-ACBB-108DD3C8CE94}" dt="2023-04-26T02:20:04.079" v="360" actId="20577"/>
          <ac:spMkLst>
            <pc:docMk/>
            <pc:sldMk cId="1934930050" sldId="275"/>
            <ac:spMk id="2" creationId="{AFC93EC7-5B3D-5644-CBF7-8DC79611D3DD}"/>
          </ac:spMkLst>
        </pc:spChg>
      </pc:sldChg>
      <pc:sldChg chg="modSp del mod">
        <pc:chgData name="chadalavada vennela" userId="820a35f333ed2430" providerId="LiveId" clId="{357F8822-EF68-4762-ACBB-108DD3C8CE94}" dt="2023-04-26T02:15:54.337" v="103" actId="47"/>
        <pc:sldMkLst>
          <pc:docMk/>
          <pc:sldMk cId="2488475969" sldId="276"/>
        </pc:sldMkLst>
        <pc:spChg chg="mod">
          <ac:chgData name="chadalavada vennela" userId="820a35f333ed2430" providerId="LiveId" clId="{357F8822-EF68-4762-ACBB-108DD3C8CE94}" dt="2023-04-26T02:15:51.801" v="102" actId="6549"/>
          <ac:spMkLst>
            <pc:docMk/>
            <pc:sldMk cId="2488475969" sldId="276"/>
            <ac:spMk id="2" creationId="{3C812A8E-9DCE-24FC-8958-3049E2C75217}"/>
          </ac:spMkLst>
        </pc:spChg>
      </pc:sldChg>
      <pc:sldChg chg="del">
        <pc:chgData name="chadalavada vennela" userId="820a35f333ed2430" providerId="LiveId" clId="{357F8822-EF68-4762-ACBB-108DD3C8CE94}" dt="2023-04-26T02:15:56.227" v="104" actId="47"/>
        <pc:sldMkLst>
          <pc:docMk/>
          <pc:sldMk cId="1613072819" sldId="277"/>
        </pc:sldMkLst>
      </pc:sldChg>
      <pc:sldChg chg="del">
        <pc:chgData name="chadalavada vennela" userId="820a35f333ed2430" providerId="LiveId" clId="{357F8822-EF68-4762-ACBB-108DD3C8CE94}" dt="2023-04-26T02:15:57.381" v="105" actId="47"/>
        <pc:sldMkLst>
          <pc:docMk/>
          <pc:sldMk cId="1565288982" sldId="278"/>
        </pc:sldMkLst>
      </pc:sldChg>
      <pc:sldChg chg="del">
        <pc:chgData name="chadalavada vennela" userId="820a35f333ed2430" providerId="LiveId" clId="{357F8822-EF68-4762-ACBB-108DD3C8CE94}" dt="2023-04-26T02:15:58.362" v="106" actId="47"/>
        <pc:sldMkLst>
          <pc:docMk/>
          <pc:sldMk cId="3541959642" sldId="279"/>
        </pc:sldMkLst>
      </pc:sldChg>
      <pc:sldChg chg="addSp delSp modSp mod">
        <pc:chgData name="chadalavada vennela" userId="820a35f333ed2430" providerId="LiveId" clId="{357F8822-EF68-4762-ACBB-108DD3C8CE94}" dt="2023-04-26T02:30:31.714" v="387" actId="26606"/>
        <pc:sldMkLst>
          <pc:docMk/>
          <pc:sldMk cId="4198963042" sldId="280"/>
        </pc:sldMkLst>
        <pc:spChg chg="mod ord">
          <ac:chgData name="chadalavada vennela" userId="820a35f333ed2430" providerId="LiveId" clId="{357F8822-EF68-4762-ACBB-108DD3C8CE94}" dt="2023-04-26T02:29:58.894" v="376" actId="26606"/>
          <ac:spMkLst>
            <pc:docMk/>
            <pc:sldMk cId="4198963042" sldId="280"/>
            <ac:spMk id="2" creationId="{BF927478-0B2F-DE8D-3B29-200B0BD96C86}"/>
          </ac:spMkLst>
        </pc:spChg>
        <pc:spChg chg="add mod ord">
          <ac:chgData name="chadalavada vennela" userId="820a35f333ed2430" providerId="LiveId" clId="{357F8822-EF68-4762-ACBB-108DD3C8CE94}" dt="2023-04-26T02:30:31.714" v="387" actId="26606"/>
          <ac:spMkLst>
            <pc:docMk/>
            <pc:sldMk cId="4198963042" sldId="280"/>
            <ac:spMk id="6" creationId="{B4A1BAEE-12F5-2FEB-C9F1-EA55E6FE8498}"/>
          </ac:spMkLst>
        </pc:spChg>
        <pc:spChg chg="add">
          <ac:chgData name="chadalavada vennela" userId="820a35f333ed2430" providerId="LiveId" clId="{357F8822-EF68-4762-ACBB-108DD3C8CE94}" dt="2023-04-26T02:30:31.714" v="387" actId="26606"/>
          <ac:spMkLst>
            <pc:docMk/>
            <pc:sldMk cId="4198963042" sldId="280"/>
            <ac:spMk id="11" creationId="{C4879EFC-8E62-4E00-973C-C45EE9EC676D}"/>
          </ac:spMkLst>
        </pc:spChg>
        <pc:spChg chg="add">
          <ac:chgData name="chadalavada vennela" userId="820a35f333ed2430" providerId="LiveId" clId="{357F8822-EF68-4762-ACBB-108DD3C8CE94}" dt="2023-04-26T02:30:31.714" v="387" actId="26606"/>
          <ac:spMkLst>
            <pc:docMk/>
            <pc:sldMk cId="4198963042" sldId="280"/>
            <ac:spMk id="13" creationId="{D6A9C53F-5F90-40A5-8C85-5412D39C8C68}"/>
          </ac:spMkLst>
        </pc:spChg>
        <pc:spChg chg="add del">
          <ac:chgData name="chadalavada vennela" userId="820a35f333ed2430" providerId="LiveId" clId="{357F8822-EF68-4762-ACBB-108DD3C8CE94}" dt="2023-04-26T02:29:58.894" v="376" actId="26606"/>
          <ac:spMkLst>
            <pc:docMk/>
            <pc:sldMk cId="4198963042" sldId="280"/>
            <ac:spMk id="42" creationId="{665DBBEF-238B-476B-96AB-8AAC3224ECEA}"/>
          </ac:spMkLst>
        </pc:spChg>
        <pc:spChg chg="add del">
          <ac:chgData name="chadalavada vennela" userId="820a35f333ed2430" providerId="LiveId" clId="{357F8822-EF68-4762-ACBB-108DD3C8CE94}" dt="2023-04-26T02:29:58.894" v="376" actId="26606"/>
          <ac:spMkLst>
            <pc:docMk/>
            <pc:sldMk cId="4198963042" sldId="280"/>
            <ac:spMk id="44" creationId="{3FCFB1DE-0B7E-48CC-BA90-B2AB0889F9D6}"/>
          </ac:spMkLst>
        </pc:spChg>
        <pc:spChg chg="add del">
          <ac:chgData name="chadalavada vennela" userId="820a35f333ed2430" providerId="LiveId" clId="{357F8822-EF68-4762-ACBB-108DD3C8CE94}" dt="2023-04-26T02:29:54.015" v="373" actId="26606"/>
          <ac:spMkLst>
            <pc:docMk/>
            <pc:sldMk cId="4198963042" sldId="280"/>
            <ac:spMk id="49" creationId="{2F19B711-C590-44D1-9AA8-9F143B0ED58A}"/>
          </ac:spMkLst>
        </pc:spChg>
        <pc:spChg chg="add del">
          <ac:chgData name="chadalavada vennela" userId="820a35f333ed2430" providerId="LiveId" clId="{357F8822-EF68-4762-ACBB-108DD3C8CE94}" dt="2023-04-26T02:29:54.015" v="373" actId="26606"/>
          <ac:spMkLst>
            <pc:docMk/>
            <pc:sldMk cId="4198963042" sldId="280"/>
            <ac:spMk id="51" creationId="{C0C79CF2-6A1C-4636-84CE-ABB2BE191D23}"/>
          </ac:spMkLst>
        </pc:spChg>
        <pc:spChg chg="add del">
          <ac:chgData name="chadalavada vennela" userId="820a35f333ed2430" providerId="LiveId" clId="{357F8822-EF68-4762-ACBB-108DD3C8CE94}" dt="2023-04-26T02:29:54.015" v="373" actId="26606"/>
          <ac:spMkLst>
            <pc:docMk/>
            <pc:sldMk cId="4198963042" sldId="280"/>
            <ac:spMk id="53" creationId="{7A5D17DF-AD65-402C-A95C-F13C770C9FCD}"/>
          </ac:spMkLst>
        </pc:spChg>
        <pc:picChg chg="add mod">
          <ac:chgData name="chadalavada vennela" userId="820a35f333ed2430" providerId="LiveId" clId="{357F8822-EF68-4762-ACBB-108DD3C8CE94}" dt="2023-04-26T02:30:31.714" v="387" actId="26606"/>
          <ac:picMkLst>
            <pc:docMk/>
            <pc:sldMk cId="4198963042" sldId="280"/>
            <ac:picMk id="4" creationId="{D8F02DEC-3FB3-84FA-5F88-262A5394C7E7}"/>
          </ac:picMkLst>
        </pc:picChg>
        <pc:picChg chg="mod ord">
          <ac:chgData name="chadalavada vennela" userId="820a35f333ed2430" providerId="LiveId" clId="{357F8822-EF68-4762-ACBB-108DD3C8CE94}" dt="2023-04-26T02:30:31.714" v="387" actId="26606"/>
          <ac:picMkLst>
            <pc:docMk/>
            <pc:sldMk cId="4198963042" sldId="280"/>
            <ac:picMk id="5" creationId="{2610A12E-6B83-74CC-0688-4E442C949CC8}"/>
          </ac:picMkLst>
        </pc:picChg>
        <pc:cxnChg chg="add del">
          <ac:chgData name="chadalavada vennela" userId="820a35f333ed2430" providerId="LiveId" clId="{357F8822-EF68-4762-ACBB-108DD3C8CE94}" dt="2023-04-26T02:29:58.891" v="375" actId="26606"/>
          <ac:cxnSpMkLst>
            <pc:docMk/>
            <pc:sldMk cId="4198963042" sldId="280"/>
            <ac:cxnSpMk id="55" creationId="{4D56677B-C0B7-4DAC-ACAD-8054FF1B599A}"/>
          </ac:cxnSpMkLst>
        </pc:cxnChg>
      </pc:sldChg>
      <pc:sldChg chg="modSp mod">
        <pc:chgData name="chadalavada vennela" userId="820a35f333ed2430" providerId="LiveId" clId="{357F8822-EF68-4762-ACBB-108DD3C8CE94}" dt="2023-04-27T04:43:39.433" v="508" actId="20577"/>
        <pc:sldMkLst>
          <pc:docMk/>
          <pc:sldMk cId="554557740" sldId="283"/>
        </pc:sldMkLst>
        <pc:spChg chg="mod">
          <ac:chgData name="chadalavada vennela" userId="820a35f333ed2430" providerId="LiveId" clId="{357F8822-EF68-4762-ACBB-108DD3C8CE94}" dt="2023-04-27T04:43:39.433" v="508" actId="20577"/>
          <ac:spMkLst>
            <pc:docMk/>
            <pc:sldMk cId="554557740" sldId="283"/>
            <ac:spMk id="2" creationId="{70551302-7998-F950-75D5-B436FCCDC818}"/>
          </ac:spMkLst>
        </pc:spChg>
      </pc:sldChg>
      <pc:sldChg chg="modSp mod">
        <pc:chgData name="chadalavada vennela" userId="820a35f333ed2430" providerId="LiveId" clId="{357F8822-EF68-4762-ACBB-108DD3C8CE94}" dt="2023-04-26T02:32:22.273" v="396" actId="5793"/>
        <pc:sldMkLst>
          <pc:docMk/>
          <pc:sldMk cId="1234165233" sldId="284"/>
        </pc:sldMkLst>
        <pc:spChg chg="mod">
          <ac:chgData name="chadalavada vennela" userId="820a35f333ed2430" providerId="LiveId" clId="{357F8822-EF68-4762-ACBB-108DD3C8CE94}" dt="2023-04-26T02:32:22.273" v="396" actId="5793"/>
          <ac:spMkLst>
            <pc:docMk/>
            <pc:sldMk cId="1234165233" sldId="284"/>
            <ac:spMk id="2" creationId="{5DBAA353-CCDB-E359-631B-D75CAC3DCF2A}"/>
          </ac:spMkLst>
        </pc:spChg>
      </pc:sldChg>
      <pc:sldChg chg="del">
        <pc:chgData name="chadalavada vennela" userId="820a35f333ed2430" providerId="LiveId" clId="{357F8822-EF68-4762-ACBB-108DD3C8CE94}" dt="2023-04-26T02:10:45.948" v="0" actId="47"/>
        <pc:sldMkLst>
          <pc:docMk/>
          <pc:sldMk cId="565745557" sldId="286"/>
        </pc:sldMkLst>
      </pc:sldChg>
      <pc:sldChg chg="addSp delSp modSp mod">
        <pc:chgData name="chadalavada vennela" userId="820a35f333ed2430" providerId="LiveId" clId="{357F8822-EF68-4762-ACBB-108DD3C8CE94}" dt="2023-04-26T02:31:05.994" v="390" actId="123"/>
        <pc:sldMkLst>
          <pc:docMk/>
          <pc:sldMk cId="779596958" sldId="287"/>
        </pc:sldMkLst>
        <pc:spChg chg="mod ord">
          <ac:chgData name="chadalavada vennela" userId="820a35f333ed2430" providerId="LiveId" clId="{357F8822-EF68-4762-ACBB-108DD3C8CE94}" dt="2023-04-26T02:31:05.994" v="390" actId="123"/>
          <ac:spMkLst>
            <pc:docMk/>
            <pc:sldMk cId="779596958" sldId="287"/>
            <ac:spMk id="2" creationId="{55B8FA8E-D5AF-CB47-E47D-A6400EE90C72}"/>
          </ac:spMkLst>
        </pc:spChg>
        <pc:spChg chg="mod">
          <ac:chgData name="chadalavada vennela" userId="820a35f333ed2430" providerId="LiveId" clId="{357F8822-EF68-4762-ACBB-108DD3C8CE94}" dt="2023-04-26T02:30:51.976" v="388" actId="26606"/>
          <ac:spMkLst>
            <pc:docMk/>
            <pc:sldMk cId="779596958" sldId="287"/>
            <ac:spMk id="3" creationId="{7259E5CB-ECE0-A1F9-DB4B-105E5ECE64D8}"/>
          </ac:spMkLst>
        </pc:spChg>
        <pc:spChg chg="del">
          <ac:chgData name="chadalavada vennela" userId="820a35f333ed2430" providerId="LiveId" clId="{357F8822-EF68-4762-ACBB-108DD3C8CE94}" dt="2023-04-26T02:30:51.976" v="388" actId="26606"/>
          <ac:spMkLst>
            <pc:docMk/>
            <pc:sldMk cId="779596958" sldId="287"/>
            <ac:spMk id="7" creationId="{907EF6B7-1338-4443-8C46-6A318D952DFD}"/>
          </ac:spMkLst>
        </pc:spChg>
        <pc:spChg chg="del">
          <ac:chgData name="chadalavada vennela" userId="820a35f333ed2430" providerId="LiveId" clId="{357F8822-EF68-4762-ACBB-108DD3C8CE94}" dt="2023-04-26T02:30:51.976" v="388" actId="26606"/>
          <ac:spMkLst>
            <pc:docMk/>
            <pc:sldMk cId="779596958" sldId="287"/>
            <ac:spMk id="9" creationId="{DAAE4CDD-124C-4DCF-9584-B6033B545DD5}"/>
          </ac:spMkLst>
        </pc:spChg>
        <pc:spChg chg="del">
          <ac:chgData name="chadalavada vennela" userId="820a35f333ed2430" providerId="LiveId" clId="{357F8822-EF68-4762-ACBB-108DD3C8CE94}" dt="2023-04-26T02:30:51.976" v="388" actId="26606"/>
          <ac:spMkLst>
            <pc:docMk/>
            <pc:sldMk cId="779596958" sldId="287"/>
            <ac:spMk id="11" creationId="{081E4A58-353D-44AE-B2FC-2A74E2E400F7}"/>
          </ac:spMkLst>
        </pc:spChg>
        <pc:spChg chg="add">
          <ac:chgData name="chadalavada vennela" userId="820a35f333ed2430" providerId="LiveId" clId="{357F8822-EF68-4762-ACBB-108DD3C8CE94}" dt="2023-04-26T02:30:51.976" v="388" actId="26606"/>
          <ac:spMkLst>
            <pc:docMk/>
            <pc:sldMk cId="779596958" sldId="287"/>
            <ac:spMk id="16" creationId="{C05CBC3C-2E5A-4839-8B9B-2E5A6ADF0F58}"/>
          </ac:spMkLst>
        </pc:spChg>
        <pc:spChg chg="add">
          <ac:chgData name="chadalavada vennela" userId="820a35f333ed2430" providerId="LiveId" clId="{357F8822-EF68-4762-ACBB-108DD3C8CE94}" dt="2023-04-26T02:30:51.976" v="388" actId="26606"/>
          <ac:spMkLst>
            <pc:docMk/>
            <pc:sldMk cId="779596958" sldId="287"/>
            <ac:spMk id="18" creationId="{827FF362-FC97-4BF5-949B-D4ADFA26E457}"/>
          </ac:spMkLst>
        </pc:spChg>
      </pc:sldChg>
      <pc:sldChg chg="del">
        <pc:chgData name="chadalavada vennela" userId="820a35f333ed2430" providerId="LiveId" clId="{357F8822-EF68-4762-ACBB-108DD3C8CE94}" dt="2023-04-26T02:15:59.260" v="107" actId="47"/>
        <pc:sldMkLst>
          <pc:docMk/>
          <pc:sldMk cId="1857789726" sldId="288"/>
        </pc:sldMkLst>
      </pc:sldChg>
      <pc:sldChg chg="del">
        <pc:chgData name="chadalavada vennela" userId="820a35f333ed2430" providerId="LiveId" clId="{357F8822-EF68-4762-ACBB-108DD3C8CE94}" dt="2023-04-26T02:16:00.260" v="108" actId="47"/>
        <pc:sldMkLst>
          <pc:docMk/>
          <pc:sldMk cId="2985303717" sldId="289"/>
        </pc:sldMkLst>
      </pc:sldChg>
      <pc:sldChg chg="addSp delSp modSp mod">
        <pc:chgData name="chadalavada vennela" userId="820a35f333ed2430" providerId="LiveId" clId="{357F8822-EF68-4762-ACBB-108DD3C8CE94}" dt="2023-04-27T04:34:38.903" v="444" actId="14100"/>
        <pc:sldMkLst>
          <pc:docMk/>
          <pc:sldMk cId="1624256056" sldId="290"/>
        </pc:sldMkLst>
        <pc:spChg chg="mod ord">
          <ac:chgData name="chadalavada vennela" userId="820a35f333ed2430" providerId="LiveId" clId="{357F8822-EF68-4762-ACBB-108DD3C8CE94}" dt="2023-04-27T04:33:00.620" v="419" actId="26606"/>
          <ac:spMkLst>
            <pc:docMk/>
            <pc:sldMk cId="1624256056" sldId="290"/>
            <ac:spMk id="2" creationId="{6F7DCF9B-C4C1-C0CB-5CA4-38625199653C}"/>
          </ac:spMkLst>
        </pc:spChg>
        <pc:spChg chg="add mod ord">
          <ac:chgData name="chadalavada vennela" userId="820a35f333ed2430" providerId="LiveId" clId="{357F8822-EF68-4762-ACBB-108DD3C8CE94}" dt="2023-04-27T04:34:29.196" v="442" actId="26606"/>
          <ac:spMkLst>
            <pc:docMk/>
            <pc:sldMk cId="1624256056" sldId="290"/>
            <ac:spMk id="6" creationId="{4E7F0ED8-03A8-90F6-0AA2-A05532C8465F}"/>
          </ac:spMkLst>
        </pc:spChg>
        <pc:spChg chg="add">
          <ac:chgData name="chadalavada vennela" userId="820a35f333ed2430" providerId="LiveId" clId="{357F8822-EF68-4762-ACBB-108DD3C8CE94}" dt="2023-04-27T04:34:29.196" v="442" actId="26606"/>
          <ac:spMkLst>
            <pc:docMk/>
            <pc:sldMk cId="1624256056" sldId="290"/>
            <ac:spMk id="11" creationId="{99ED5833-B85B-4103-8A3B-CAB0308E6C15}"/>
          </ac:spMkLst>
        </pc:spChg>
        <pc:spChg chg="add del">
          <ac:chgData name="chadalavada vennela" userId="820a35f333ed2430" providerId="LiveId" clId="{357F8822-EF68-4762-ACBB-108DD3C8CE94}" dt="2023-04-27T04:33:00.620" v="419" actId="26606"/>
          <ac:spMkLst>
            <pc:docMk/>
            <pc:sldMk cId="1624256056" sldId="290"/>
            <ac:spMk id="18" creationId="{B7BD7FCF-A254-4A97-A15C-319B67622677}"/>
          </ac:spMkLst>
        </pc:spChg>
        <pc:spChg chg="add del">
          <ac:chgData name="chadalavada vennela" userId="820a35f333ed2430" providerId="LiveId" clId="{357F8822-EF68-4762-ACBB-108DD3C8CE94}" dt="2023-04-27T04:33:00.620" v="419" actId="26606"/>
          <ac:spMkLst>
            <pc:docMk/>
            <pc:sldMk cId="1624256056" sldId="290"/>
            <ac:spMk id="19" creationId="{52FFAF72-6204-4676-9C6F-9A4CC4D91805}"/>
          </ac:spMkLst>
        </pc:spChg>
        <pc:spChg chg="add del">
          <ac:chgData name="chadalavada vennela" userId="820a35f333ed2430" providerId="LiveId" clId="{357F8822-EF68-4762-ACBB-108DD3C8CE94}" dt="2023-04-27T04:33:41.188" v="422" actId="26606"/>
          <ac:spMkLst>
            <pc:docMk/>
            <pc:sldMk cId="1624256056" sldId="290"/>
            <ac:spMk id="24" creationId="{A9F529C3-C941-49FD-8C67-82F134F64BDB}"/>
          </ac:spMkLst>
        </pc:spChg>
        <pc:spChg chg="add del">
          <ac:chgData name="chadalavada vennela" userId="820a35f333ed2430" providerId="LiveId" clId="{357F8822-EF68-4762-ACBB-108DD3C8CE94}" dt="2023-04-27T04:33:41.188" v="422" actId="26606"/>
          <ac:spMkLst>
            <pc:docMk/>
            <pc:sldMk cId="1624256056" sldId="290"/>
            <ac:spMk id="26" creationId="{20586029-32A0-47E5-9AEC-AE3ABA6B94D0}"/>
          </ac:spMkLst>
        </pc:spChg>
        <pc:picChg chg="mod ord">
          <ac:chgData name="chadalavada vennela" userId="820a35f333ed2430" providerId="LiveId" clId="{357F8822-EF68-4762-ACBB-108DD3C8CE94}" dt="2023-04-27T04:34:38.903" v="444" actId="14100"/>
          <ac:picMkLst>
            <pc:docMk/>
            <pc:sldMk cId="1624256056" sldId="290"/>
            <ac:picMk id="4" creationId="{BE13AD01-FEFA-C235-B745-B7866B21C474}"/>
          </ac:picMkLst>
        </pc:picChg>
        <pc:picChg chg="add mod ord">
          <ac:chgData name="chadalavada vennela" userId="820a35f333ed2430" providerId="LiveId" clId="{357F8822-EF68-4762-ACBB-108DD3C8CE94}" dt="2023-04-27T04:34:33.598" v="443" actId="14100"/>
          <ac:picMkLst>
            <pc:docMk/>
            <pc:sldMk cId="1624256056" sldId="290"/>
            <ac:picMk id="5" creationId="{A7BAB8DE-682A-661D-5399-74D11794C313}"/>
          </ac:picMkLst>
        </pc:picChg>
        <pc:cxnChg chg="add del">
          <ac:chgData name="chadalavada vennela" userId="820a35f333ed2430" providerId="LiveId" clId="{357F8822-EF68-4762-ACBB-108DD3C8CE94}" dt="2023-04-27T04:33:41.188" v="422" actId="26606"/>
          <ac:cxnSpMkLst>
            <pc:docMk/>
            <pc:sldMk cId="1624256056" sldId="290"/>
            <ac:cxnSpMk id="28" creationId="{8C730EAB-A532-4295-A302-FB4B90DB9F5E}"/>
          </ac:cxnSpMkLst>
        </pc:cxnChg>
      </pc:sldChg>
      <pc:sldChg chg="addSp delSp modSp mod">
        <pc:chgData name="chadalavada vennela" userId="820a35f333ed2430" providerId="LiveId" clId="{357F8822-EF68-4762-ACBB-108DD3C8CE94}" dt="2023-04-27T04:36:40.248" v="465" actId="14100"/>
        <pc:sldMkLst>
          <pc:docMk/>
          <pc:sldMk cId="3362215544" sldId="291"/>
        </pc:sldMkLst>
        <pc:spChg chg="del">
          <ac:chgData name="chadalavada vennela" userId="820a35f333ed2430" providerId="LiveId" clId="{357F8822-EF68-4762-ACBB-108DD3C8CE94}" dt="2023-04-27T04:35:36.102" v="445" actId="478"/>
          <ac:spMkLst>
            <pc:docMk/>
            <pc:sldMk cId="3362215544" sldId="291"/>
            <ac:spMk id="2" creationId="{DFA9E65D-891B-820A-E9D2-9C751DB811DB}"/>
          </ac:spMkLst>
        </pc:spChg>
        <pc:spChg chg="add mod">
          <ac:chgData name="chadalavada vennela" userId="820a35f333ed2430" providerId="LiveId" clId="{357F8822-EF68-4762-ACBB-108DD3C8CE94}" dt="2023-04-27T04:36:29.527" v="462" actId="26606"/>
          <ac:spMkLst>
            <pc:docMk/>
            <pc:sldMk cId="3362215544" sldId="291"/>
            <ac:spMk id="6" creationId="{A2F1ACD3-0DDC-7790-71AB-856CFA9DCBBF}"/>
          </ac:spMkLst>
        </pc:spChg>
        <pc:spChg chg="del">
          <ac:chgData name="chadalavada vennela" userId="820a35f333ed2430" providerId="LiveId" clId="{357F8822-EF68-4762-ACBB-108DD3C8CE94}" dt="2023-04-27T04:35:41.016" v="447" actId="26606"/>
          <ac:spMkLst>
            <pc:docMk/>
            <pc:sldMk cId="3362215544" sldId="291"/>
            <ac:spMk id="9" creationId="{D4771268-CB57-404A-9271-370EB28F6090}"/>
          </ac:spMkLst>
        </pc:spChg>
        <pc:spChg chg="add">
          <ac:chgData name="chadalavada vennela" userId="820a35f333ed2430" providerId="LiveId" clId="{357F8822-EF68-4762-ACBB-108DD3C8CE94}" dt="2023-04-27T04:36:29.527" v="462" actId="26606"/>
          <ac:spMkLst>
            <pc:docMk/>
            <pc:sldMk cId="3362215544" sldId="291"/>
            <ac:spMk id="11" creationId="{022BDE4A-8A20-4A69-9C5A-581C82036A4D}"/>
          </ac:spMkLst>
        </pc:spChg>
        <pc:picChg chg="mod ord">
          <ac:chgData name="chadalavada vennela" userId="820a35f333ed2430" providerId="LiveId" clId="{357F8822-EF68-4762-ACBB-108DD3C8CE94}" dt="2023-04-27T04:36:40.248" v="465" actId="14100"/>
          <ac:picMkLst>
            <pc:docMk/>
            <pc:sldMk cId="3362215544" sldId="291"/>
            <ac:picMk id="4" creationId="{448AAEFE-B3B3-A7E3-B184-AF8F715995C4}"/>
          </ac:picMkLst>
        </pc:picChg>
        <pc:picChg chg="add mod ord">
          <ac:chgData name="chadalavada vennela" userId="820a35f333ed2430" providerId="LiveId" clId="{357F8822-EF68-4762-ACBB-108DD3C8CE94}" dt="2023-04-27T04:36:35.122" v="464" actId="14100"/>
          <ac:picMkLst>
            <pc:docMk/>
            <pc:sldMk cId="3362215544" sldId="291"/>
            <ac:picMk id="5" creationId="{783CDFBB-6614-CC22-9929-976940DB5589}"/>
          </ac:picMkLst>
        </pc:picChg>
      </pc:sldChg>
      <pc:sldChg chg="addSp delSp modSp mod">
        <pc:chgData name="chadalavada vennela" userId="820a35f333ed2430" providerId="LiveId" clId="{357F8822-EF68-4762-ACBB-108DD3C8CE94}" dt="2023-04-27T04:39:29.496" v="497" actId="14100"/>
        <pc:sldMkLst>
          <pc:docMk/>
          <pc:sldMk cId="2362777156" sldId="292"/>
        </pc:sldMkLst>
        <pc:spChg chg="mod ord">
          <ac:chgData name="chadalavada vennela" userId="820a35f333ed2430" providerId="LiveId" clId="{357F8822-EF68-4762-ACBB-108DD3C8CE94}" dt="2023-04-27T04:37:48.406" v="478" actId="26606"/>
          <ac:spMkLst>
            <pc:docMk/>
            <pc:sldMk cId="2362777156" sldId="292"/>
            <ac:spMk id="2" creationId="{404FE101-0483-FBAB-8C9B-439DCDF17D7D}"/>
          </ac:spMkLst>
        </pc:spChg>
        <pc:spChg chg="add mod ord">
          <ac:chgData name="chadalavada vennela" userId="820a35f333ed2430" providerId="LiveId" clId="{357F8822-EF68-4762-ACBB-108DD3C8CE94}" dt="2023-04-27T04:39:04.388" v="493" actId="26606"/>
          <ac:spMkLst>
            <pc:docMk/>
            <pc:sldMk cId="2362777156" sldId="292"/>
            <ac:spMk id="6" creationId="{29EF5ED9-CD97-055F-8D18-6B926253751E}"/>
          </ac:spMkLst>
        </pc:spChg>
        <pc:spChg chg="add del">
          <ac:chgData name="chadalavada vennela" userId="820a35f333ed2430" providerId="LiveId" clId="{357F8822-EF68-4762-ACBB-108DD3C8CE94}" dt="2023-04-27T04:39:04.372" v="492" actId="26606"/>
          <ac:spMkLst>
            <pc:docMk/>
            <pc:sldMk cId="2362777156" sldId="292"/>
            <ac:spMk id="8" creationId="{99ED5833-B85B-4103-8A3B-CAB0308E6C15}"/>
          </ac:spMkLst>
        </pc:spChg>
        <pc:spChg chg="del">
          <ac:chgData name="chadalavada vennela" userId="820a35f333ed2430" providerId="LiveId" clId="{357F8822-EF68-4762-ACBB-108DD3C8CE94}" dt="2023-04-27T04:37:48.406" v="478" actId="26606"/>
          <ac:spMkLst>
            <pc:docMk/>
            <pc:sldMk cId="2362777156" sldId="292"/>
            <ac:spMk id="9" creationId="{665DBBEF-238B-476B-96AB-8AAC3224ECEA}"/>
          </ac:spMkLst>
        </pc:spChg>
        <pc:spChg chg="add">
          <ac:chgData name="chadalavada vennela" userId="820a35f333ed2430" providerId="LiveId" clId="{357F8822-EF68-4762-ACBB-108DD3C8CE94}" dt="2023-04-27T04:39:04.388" v="493" actId="26606"/>
          <ac:spMkLst>
            <pc:docMk/>
            <pc:sldMk cId="2362777156" sldId="292"/>
            <ac:spMk id="10" creationId="{99ED5833-B85B-4103-8A3B-CAB0308E6C15}"/>
          </ac:spMkLst>
        </pc:spChg>
        <pc:spChg chg="del">
          <ac:chgData name="chadalavada vennela" userId="820a35f333ed2430" providerId="LiveId" clId="{357F8822-EF68-4762-ACBB-108DD3C8CE94}" dt="2023-04-27T04:37:48.406" v="478" actId="26606"/>
          <ac:spMkLst>
            <pc:docMk/>
            <pc:sldMk cId="2362777156" sldId="292"/>
            <ac:spMk id="11" creationId="{3FCFB1DE-0B7E-48CC-BA90-B2AB0889F9D6}"/>
          </ac:spMkLst>
        </pc:spChg>
        <pc:picChg chg="mod">
          <ac:chgData name="chadalavada vennela" userId="820a35f333ed2430" providerId="LiveId" clId="{357F8822-EF68-4762-ACBB-108DD3C8CE94}" dt="2023-04-27T04:39:14.070" v="495" actId="14100"/>
          <ac:picMkLst>
            <pc:docMk/>
            <pc:sldMk cId="2362777156" sldId="292"/>
            <ac:picMk id="4" creationId="{0D9764F1-3B5E-52BC-5CE9-C120910808FE}"/>
          </ac:picMkLst>
        </pc:picChg>
        <pc:picChg chg="add mod">
          <ac:chgData name="chadalavada vennela" userId="820a35f333ed2430" providerId="LiveId" clId="{357F8822-EF68-4762-ACBB-108DD3C8CE94}" dt="2023-04-27T04:39:29.496" v="497" actId="14100"/>
          <ac:picMkLst>
            <pc:docMk/>
            <pc:sldMk cId="2362777156" sldId="292"/>
            <ac:picMk id="5" creationId="{22A821CB-9463-DF84-4EAB-8CFDB4E63D6F}"/>
          </ac:picMkLst>
        </pc:picChg>
      </pc:sldChg>
    </pc:docChg>
  </pc:docChgLst>
  <pc:docChgLst>
    <pc:chgData name="chadalavada vennela" userId="820a35f333ed2430" providerId="LiveId" clId="{E804463B-CEF5-499C-B3C3-9A273EE2B273}"/>
    <pc:docChg chg="undo custSel addSld delSld modSld sldOrd">
      <pc:chgData name="chadalavada vennela" userId="820a35f333ed2430" providerId="LiveId" clId="{E804463B-CEF5-499C-B3C3-9A273EE2B273}" dt="2023-04-28T02:21:21.516" v="629"/>
      <pc:docMkLst>
        <pc:docMk/>
      </pc:docMkLst>
      <pc:sldChg chg="ord">
        <pc:chgData name="chadalavada vennela" userId="820a35f333ed2430" providerId="LiveId" clId="{E804463B-CEF5-499C-B3C3-9A273EE2B273}" dt="2023-04-28T01:49:37.521" v="89"/>
        <pc:sldMkLst>
          <pc:docMk/>
          <pc:sldMk cId="2187063224" sldId="260"/>
        </pc:sldMkLst>
      </pc:sldChg>
      <pc:sldChg chg="addSp delSp modSp mod">
        <pc:chgData name="chadalavada vennela" userId="820a35f333ed2430" providerId="LiveId" clId="{E804463B-CEF5-499C-B3C3-9A273EE2B273}" dt="2023-04-28T02:21:21.516" v="629"/>
        <pc:sldMkLst>
          <pc:docMk/>
          <pc:sldMk cId="4112900921" sldId="262"/>
        </pc:sldMkLst>
        <pc:spChg chg="mod">
          <ac:chgData name="chadalavada vennela" userId="820a35f333ed2430" providerId="LiveId" clId="{E804463B-CEF5-499C-B3C3-9A273EE2B273}" dt="2023-04-28T02:20:45.448" v="621" actId="26606"/>
          <ac:spMkLst>
            <pc:docMk/>
            <pc:sldMk cId="4112900921" sldId="262"/>
            <ac:spMk id="2" creationId="{1C15E222-F5A5-C78B-20A2-CC431C8476FA}"/>
          </ac:spMkLst>
        </pc:spChg>
        <pc:spChg chg="del mod ord">
          <ac:chgData name="chadalavada vennela" userId="820a35f333ed2430" providerId="LiveId" clId="{E804463B-CEF5-499C-B3C3-9A273EE2B273}" dt="2023-04-28T02:21:21.516" v="629"/>
          <ac:spMkLst>
            <pc:docMk/>
            <pc:sldMk cId="4112900921" sldId="262"/>
            <ac:spMk id="3" creationId="{C18206E2-10F8-3F0C-8BFA-793F11E4170B}"/>
          </ac:spMkLst>
        </pc:spChg>
        <pc:spChg chg="add del mod">
          <ac:chgData name="chadalavada vennela" userId="820a35f333ed2430" providerId="LiveId" clId="{E804463B-CEF5-499C-B3C3-9A273EE2B273}" dt="2023-04-28T02:19:36.731" v="413"/>
          <ac:spMkLst>
            <pc:docMk/>
            <pc:sldMk cId="4112900921" sldId="262"/>
            <ac:spMk id="5" creationId="{6ACC4345-7E09-75FC-B69B-BF799ADAB630}"/>
          </ac:spMkLst>
        </pc:spChg>
        <pc:spChg chg="del">
          <ac:chgData name="chadalavada vennela" userId="820a35f333ed2430" providerId="LiveId" clId="{E804463B-CEF5-499C-B3C3-9A273EE2B273}" dt="2023-04-28T02:20:45.448" v="621" actId="26606"/>
          <ac:spMkLst>
            <pc:docMk/>
            <pc:sldMk cId="4112900921" sldId="262"/>
            <ac:spMk id="35" creationId="{E914257E-1E2A-4AC7-89EC-1FB65C9C0A0D}"/>
          </ac:spMkLst>
        </pc:spChg>
        <pc:spChg chg="del">
          <ac:chgData name="chadalavada vennela" userId="820a35f333ed2430" providerId="LiveId" clId="{E804463B-CEF5-499C-B3C3-9A273EE2B273}" dt="2023-04-28T02:20:45.448" v="621" actId="26606"/>
          <ac:spMkLst>
            <pc:docMk/>
            <pc:sldMk cId="4112900921" sldId="262"/>
            <ac:spMk id="37" creationId="{03E1C8F1-97F5-489C-8308-958F09657254}"/>
          </ac:spMkLst>
        </pc:spChg>
        <pc:spChg chg="del">
          <ac:chgData name="chadalavada vennela" userId="820a35f333ed2430" providerId="LiveId" clId="{E804463B-CEF5-499C-B3C3-9A273EE2B273}" dt="2023-04-28T02:20:45.448" v="621" actId="26606"/>
          <ac:spMkLst>
            <pc:docMk/>
            <pc:sldMk cId="4112900921" sldId="262"/>
            <ac:spMk id="39" creationId="{DEB62645-D4DA-4E99-8344-B1536F63D108}"/>
          </ac:spMkLst>
        </pc:spChg>
        <pc:spChg chg="add">
          <ac:chgData name="chadalavada vennela" userId="820a35f333ed2430" providerId="LiveId" clId="{E804463B-CEF5-499C-B3C3-9A273EE2B273}" dt="2023-04-28T02:20:45.448" v="621" actId="26606"/>
          <ac:spMkLst>
            <pc:docMk/>
            <pc:sldMk cId="4112900921" sldId="262"/>
            <ac:spMk id="44" creationId="{F0DCC097-1DB8-4B6D-85D0-6FBA0E1CA4BA}"/>
          </ac:spMkLst>
        </pc:spChg>
        <pc:spChg chg="add">
          <ac:chgData name="chadalavada vennela" userId="820a35f333ed2430" providerId="LiveId" clId="{E804463B-CEF5-499C-B3C3-9A273EE2B273}" dt="2023-04-28T02:20:45.448" v="621" actId="26606"/>
          <ac:spMkLst>
            <pc:docMk/>
            <pc:sldMk cId="4112900921" sldId="262"/>
            <ac:spMk id="46" creationId="{E0B58608-23C8-4441-994D-C6823EEE1DB7}"/>
          </ac:spMkLst>
        </pc:spChg>
        <pc:picChg chg="del mod">
          <ac:chgData name="chadalavada vennela" userId="820a35f333ed2430" providerId="LiveId" clId="{E804463B-CEF5-499C-B3C3-9A273EE2B273}" dt="2023-04-28T02:19:23.288" v="412" actId="478"/>
          <ac:picMkLst>
            <pc:docMk/>
            <pc:sldMk cId="4112900921" sldId="262"/>
            <ac:picMk id="6" creationId="{191406F5-C32A-4390-DC25-545ED7186AED}"/>
          </ac:picMkLst>
        </pc:picChg>
        <pc:picChg chg="add mod">
          <ac:chgData name="chadalavada vennela" userId="820a35f333ed2430" providerId="LiveId" clId="{E804463B-CEF5-499C-B3C3-9A273EE2B273}" dt="2023-04-28T02:21:18.389" v="627" actId="14100"/>
          <ac:picMkLst>
            <pc:docMk/>
            <pc:sldMk cId="4112900921" sldId="262"/>
            <ac:picMk id="8" creationId="{2F1283F8-391E-0577-FE0E-D44532BEB132}"/>
          </ac:picMkLst>
        </pc:picChg>
      </pc:sldChg>
      <pc:sldChg chg="addSp delSp modSp mod">
        <pc:chgData name="chadalavada vennela" userId="820a35f333ed2430" providerId="LiveId" clId="{E804463B-CEF5-499C-B3C3-9A273EE2B273}" dt="2023-04-28T01:37:08.543" v="40" actId="255"/>
        <pc:sldMkLst>
          <pc:docMk/>
          <pc:sldMk cId="307933890" sldId="266"/>
        </pc:sldMkLst>
        <pc:spChg chg="mod">
          <ac:chgData name="chadalavada vennela" userId="820a35f333ed2430" providerId="LiveId" clId="{E804463B-CEF5-499C-B3C3-9A273EE2B273}" dt="2023-04-28T01:37:08.543" v="40" actId="255"/>
          <ac:spMkLst>
            <pc:docMk/>
            <pc:sldMk cId="307933890" sldId="266"/>
            <ac:spMk id="2" creationId="{266F53BC-4E48-8B3D-54FB-E0C5B08D2207}"/>
          </ac:spMkLst>
        </pc:spChg>
        <pc:spChg chg="add del mod">
          <ac:chgData name="chadalavada vennela" userId="820a35f333ed2430" providerId="LiveId" clId="{E804463B-CEF5-499C-B3C3-9A273EE2B273}" dt="2023-04-28T01:36:49.080" v="36" actId="478"/>
          <ac:spMkLst>
            <pc:docMk/>
            <pc:sldMk cId="307933890" sldId="266"/>
            <ac:spMk id="4" creationId="{ED06E189-9F5D-69D8-4EB1-DCD5BABB28AC}"/>
          </ac:spMkLst>
        </pc:spChg>
        <pc:spChg chg="del">
          <ac:chgData name="chadalavada vennela" userId="820a35f333ed2430" providerId="LiveId" clId="{E804463B-CEF5-499C-B3C3-9A273EE2B273}" dt="2023-04-28T01:37:01.109" v="39" actId="26606"/>
          <ac:spMkLst>
            <pc:docMk/>
            <pc:sldMk cId="307933890" sldId="266"/>
            <ac:spMk id="9" creationId="{0355065F-A990-7070-35D4-B903509ED520}"/>
          </ac:spMkLst>
        </pc:spChg>
        <pc:spChg chg="add mod">
          <ac:chgData name="chadalavada vennela" userId="820a35f333ed2430" providerId="LiveId" clId="{E804463B-CEF5-499C-B3C3-9A273EE2B273}" dt="2023-04-28T01:37:01.109" v="39" actId="26606"/>
          <ac:spMkLst>
            <pc:docMk/>
            <pc:sldMk cId="307933890" sldId="266"/>
            <ac:spMk id="10" creationId="{37B969A0-EFEB-7617-12CA-EC0C2B06D0EC}"/>
          </ac:spMkLst>
        </pc:spChg>
        <pc:spChg chg="del">
          <ac:chgData name="chadalavada vennela" userId="820a35f333ed2430" providerId="LiveId" clId="{E804463B-CEF5-499C-B3C3-9A273EE2B273}" dt="2023-04-28T01:37:01.109" v="39" actId="26606"/>
          <ac:spMkLst>
            <pc:docMk/>
            <pc:sldMk cId="307933890" sldId="266"/>
            <ac:spMk id="22" creationId="{2B97F24A-32CE-4C1C-A50D-3016B394DCFB}"/>
          </ac:spMkLst>
        </pc:spChg>
        <pc:spChg chg="del">
          <ac:chgData name="chadalavada vennela" userId="820a35f333ed2430" providerId="LiveId" clId="{E804463B-CEF5-499C-B3C3-9A273EE2B273}" dt="2023-04-28T01:37:01.109" v="39" actId="26606"/>
          <ac:spMkLst>
            <pc:docMk/>
            <pc:sldMk cId="307933890" sldId="266"/>
            <ac:spMk id="23" creationId="{CD8B4F24-440B-49E9-B85D-733523DC064B}"/>
          </ac:spMkLst>
        </pc:spChg>
        <pc:spChg chg="add">
          <ac:chgData name="chadalavada vennela" userId="820a35f333ed2430" providerId="LiveId" clId="{E804463B-CEF5-499C-B3C3-9A273EE2B273}" dt="2023-04-28T01:37:01.109" v="39" actId="26606"/>
          <ac:spMkLst>
            <pc:docMk/>
            <pc:sldMk cId="307933890" sldId="266"/>
            <ac:spMk id="28" creationId="{2B97F24A-32CE-4C1C-A50D-3016B394DCFB}"/>
          </ac:spMkLst>
        </pc:spChg>
        <pc:spChg chg="add">
          <ac:chgData name="chadalavada vennela" userId="820a35f333ed2430" providerId="LiveId" clId="{E804463B-CEF5-499C-B3C3-9A273EE2B273}" dt="2023-04-28T01:37:01.109" v="39" actId="26606"/>
          <ac:spMkLst>
            <pc:docMk/>
            <pc:sldMk cId="307933890" sldId="266"/>
            <ac:spMk id="30" creationId="{CD8B4F24-440B-49E9-B85D-733523DC064B}"/>
          </ac:spMkLst>
        </pc:spChg>
        <pc:picChg chg="add del">
          <ac:chgData name="chadalavada vennela" userId="820a35f333ed2430" providerId="LiveId" clId="{E804463B-CEF5-499C-B3C3-9A273EE2B273}" dt="2023-04-28T01:36:53.649" v="37" actId="478"/>
          <ac:picMkLst>
            <pc:docMk/>
            <pc:sldMk cId="307933890" sldId="266"/>
            <ac:picMk id="5" creationId="{D01DED95-CA3D-46CA-1558-6BF61A33FE5E}"/>
          </ac:picMkLst>
        </pc:picChg>
        <pc:picChg chg="add del mod">
          <ac:chgData name="chadalavada vennela" userId="820a35f333ed2430" providerId="LiveId" clId="{E804463B-CEF5-499C-B3C3-9A273EE2B273}" dt="2023-04-28T01:36:48.404" v="35" actId="22"/>
          <ac:picMkLst>
            <pc:docMk/>
            <pc:sldMk cId="307933890" sldId="266"/>
            <ac:picMk id="7" creationId="{9006962A-0C77-6782-9C01-48FC4943BD69}"/>
          </ac:picMkLst>
        </pc:picChg>
        <pc:picChg chg="add mod">
          <ac:chgData name="chadalavada vennela" userId="820a35f333ed2430" providerId="LiveId" clId="{E804463B-CEF5-499C-B3C3-9A273EE2B273}" dt="2023-04-28T01:37:01.109" v="39" actId="26606"/>
          <ac:picMkLst>
            <pc:docMk/>
            <pc:sldMk cId="307933890" sldId="266"/>
            <ac:picMk id="12" creationId="{A655B58F-8B95-8B58-B150-0220DF7EDF02}"/>
          </ac:picMkLst>
        </pc:picChg>
      </pc:sldChg>
      <pc:sldChg chg="addSp delSp modSp mod">
        <pc:chgData name="chadalavada vennela" userId="820a35f333ed2430" providerId="LiveId" clId="{E804463B-CEF5-499C-B3C3-9A273EE2B273}" dt="2023-04-28T01:44:19.869" v="47" actId="14100"/>
        <pc:sldMkLst>
          <pc:docMk/>
          <pc:sldMk cId="1270451834" sldId="267"/>
        </pc:sldMkLst>
        <pc:spChg chg="add del mod">
          <ac:chgData name="chadalavada vennela" userId="820a35f333ed2430" providerId="LiveId" clId="{E804463B-CEF5-499C-B3C3-9A273EE2B273}" dt="2023-04-28T01:44:10.106" v="45" actId="26606"/>
          <ac:spMkLst>
            <pc:docMk/>
            <pc:sldMk cId="1270451834" sldId="267"/>
            <ac:spMk id="4" creationId="{16DECEFF-D824-F59A-E70C-BFA889FCA564}"/>
          </ac:spMkLst>
        </pc:spChg>
        <pc:spChg chg="del">
          <ac:chgData name="chadalavada vennela" userId="820a35f333ed2430" providerId="LiveId" clId="{E804463B-CEF5-499C-B3C3-9A273EE2B273}" dt="2023-04-28T01:44:10.106" v="45" actId="26606"/>
          <ac:spMkLst>
            <pc:docMk/>
            <pc:sldMk cId="1270451834" sldId="267"/>
            <ac:spMk id="20" creationId="{A4AC5506-6312-4701-8D3C-40187889A947}"/>
          </ac:spMkLst>
        </pc:spChg>
        <pc:spChg chg="add">
          <ac:chgData name="chadalavada vennela" userId="820a35f333ed2430" providerId="LiveId" clId="{E804463B-CEF5-499C-B3C3-9A273EE2B273}" dt="2023-04-28T01:44:10.106" v="45" actId="26606"/>
          <ac:spMkLst>
            <pc:docMk/>
            <pc:sldMk cId="1270451834" sldId="267"/>
            <ac:spMk id="25" creationId="{A4AC5506-6312-4701-8D3C-40187889A947}"/>
          </ac:spMkLst>
        </pc:spChg>
        <pc:picChg chg="del mod">
          <ac:chgData name="chadalavada vennela" userId="820a35f333ed2430" providerId="LiveId" clId="{E804463B-CEF5-499C-B3C3-9A273EE2B273}" dt="2023-04-28T01:44:06.007" v="43" actId="478"/>
          <ac:picMkLst>
            <pc:docMk/>
            <pc:sldMk cId="1270451834" sldId="267"/>
            <ac:picMk id="5" creationId="{B9716297-B812-EF5D-0079-1FA4E6A72068}"/>
          </ac:picMkLst>
        </pc:picChg>
        <pc:picChg chg="add mod">
          <ac:chgData name="chadalavada vennela" userId="820a35f333ed2430" providerId="LiveId" clId="{E804463B-CEF5-499C-B3C3-9A273EE2B273}" dt="2023-04-28T01:44:19.869" v="47" actId="14100"/>
          <ac:picMkLst>
            <pc:docMk/>
            <pc:sldMk cId="1270451834" sldId="267"/>
            <ac:picMk id="7" creationId="{ED07FF4C-0976-59C1-8576-33EDDB3F6339}"/>
          </ac:picMkLst>
        </pc:picChg>
      </pc:sldChg>
      <pc:sldChg chg="addSp modSp mod">
        <pc:chgData name="chadalavada vennela" userId="820a35f333ed2430" providerId="LiveId" clId="{E804463B-CEF5-499C-B3C3-9A273EE2B273}" dt="2023-04-28T01:48:47.697" v="87" actId="255"/>
        <pc:sldMkLst>
          <pc:docMk/>
          <pc:sldMk cId="3862677117" sldId="271"/>
        </pc:sldMkLst>
        <pc:spChg chg="mod">
          <ac:chgData name="chadalavada vennela" userId="820a35f333ed2430" providerId="LiveId" clId="{E804463B-CEF5-499C-B3C3-9A273EE2B273}" dt="2023-04-28T01:48:47.697" v="87" actId="255"/>
          <ac:spMkLst>
            <pc:docMk/>
            <pc:sldMk cId="3862677117" sldId="271"/>
            <ac:spMk id="2" creationId="{B9F3149D-7FEB-09AB-E35B-5654DFDA5F97}"/>
          </ac:spMkLst>
        </pc:spChg>
        <pc:spChg chg="add mod">
          <ac:chgData name="chadalavada vennela" userId="820a35f333ed2430" providerId="LiveId" clId="{E804463B-CEF5-499C-B3C3-9A273EE2B273}" dt="2023-04-28T01:48:38.266" v="86" actId="255"/>
          <ac:spMkLst>
            <pc:docMk/>
            <pc:sldMk cId="3862677117" sldId="271"/>
            <ac:spMk id="3" creationId="{DCB12B94-A599-1149-4FA6-2FA98FDB5080}"/>
          </ac:spMkLst>
        </pc:spChg>
      </pc:sldChg>
      <pc:sldChg chg="del">
        <pc:chgData name="chadalavada vennela" userId="820a35f333ed2430" providerId="LiveId" clId="{E804463B-CEF5-499C-B3C3-9A273EE2B273}" dt="2023-04-27T21:38:37.890" v="11" actId="47"/>
        <pc:sldMkLst>
          <pc:docMk/>
          <pc:sldMk cId="537930501" sldId="273"/>
        </pc:sldMkLst>
      </pc:sldChg>
      <pc:sldChg chg="modSp mod">
        <pc:chgData name="chadalavada vennela" userId="820a35f333ed2430" providerId="LiveId" clId="{E804463B-CEF5-499C-B3C3-9A273EE2B273}" dt="2023-04-27T21:46:48.929" v="30" actId="20577"/>
        <pc:sldMkLst>
          <pc:docMk/>
          <pc:sldMk cId="1234165233" sldId="284"/>
        </pc:sldMkLst>
        <pc:spChg chg="mod">
          <ac:chgData name="chadalavada vennela" userId="820a35f333ed2430" providerId="LiveId" clId="{E804463B-CEF5-499C-B3C3-9A273EE2B273}" dt="2023-04-27T21:46:48.929" v="30" actId="20577"/>
          <ac:spMkLst>
            <pc:docMk/>
            <pc:sldMk cId="1234165233" sldId="284"/>
            <ac:spMk id="2" creationId="{5DBAA353-CCDB-E359-631B-D75CAC3DCF2A}"/>
          </ac:spMkLst>
        </pc:spChg>
      </pc:sldChg>
      <pc:sldChg chg="addSp delSp modSp mod">
        <pc:chgData name="chadalavada vennela" userId="820a35f333ed2430" providerId="LiveId" clId="{E804463B-CEF5-499C-B3C3-9A273EE2B273}" dt="2023-04-27T21:36:01.400" v="9" actId="14100"/>
        <pc:sldMkLst>
          <pc:docMk/>
          <pc:sldMk cId="3362215544" sldId="291"/>
        </pc:sldMkLst>
        <pc:spChg chg="mod">
          <ac:chgData name="chadalavada vennela" userId="820a35f333ed2430" providerId="LiveId" clId="{E804463B-CEF5-499C-B3C3-9A273EE2B273}" dt="2023-04-27T21:35:19.177" v="2" actId="26606"/>
          <ac:spMkLst>
            <pc:docMk/>
            <pc:sldMk cId="3362215544" sldId="291"/>
            <ac:spMk id="6" creationId="{A2F1ACD3-0DDC-7790-71AB-856CFA9DCBBF}"/>
          </ac:spMkLst>
        </pc:spChg>
        <pc:spChg chg="del">
          <ac:chgData name="chadalavada vennela" userId="820a35f333ed2430" providerId="LiveId" clId="{E804463B-CEF5-499C-B3C3-9A273EE2B273}" dt="2023-04-27T21:35:19.177" v="2" actId="26606"/>
          <ac:spMkLst>
            <pc:docMk/>
            <pc:sldMk cId="3362215544" sldId="291"/>
            <ac:spMk id="11" creationId="{022BDE4A-8A20-4A69-9C5A-581C82036A4D}"/>
          </ac:spMkLst>
        </pc:spChg>
        <pc:spChg chg="add">
          <ac:chgData name="chadalavada vennela" userId="820a35f333ed2430" providerId="LiveId" clId="{E804463B-CEF5-499C-B3C3-9A273EE2B273}" dt="2023-04-27T21:35:19.177" v="2" actId="26606"/>
          <ac:spMkLst>
            <pc:docMk/>
            <pc:sldMk cId="3362215544" sldId="291"/>
            <ac:spMk id="16" creationId="{022BDE4A-8A20-4A69-9C5A-581C82036A4D}"/>
          </ac:spMkLst>
        </pc:spChg>
        <pc:picChg chg="add del mod">
          <ac:chgData name="chadalavada vennela" userId="820a35f333ed2430" providerId="LiveId" clId="{E804463B-CEF5-499C-B3C3-9A273EE2B273}" dt="2023-04-27T21:35:37.557" v="4" actId="478"/>
          <ac:picMkLst>
            <pc:docMk/>
            <pc:sldMk cId="3362215544" sldId="291"/>
            <ac:picMk id="3" creationId="{E0900DE9-8F11-D8F3-668B-E01F61A199F9}"/>
          </ac:picMkLst>
        </pc:picChg>
        <pc:picChg chg="del">
          <ac:chgData name="chadalavada vennela" userId="820a35f333ed2430" providerId="LiveId" clId="{E804463B-CEF5-499C-B3C3-9A273EE2B273}" dt="2023-04-27T21:35:13.878" v="0" actId="478"/>
          <ac:picMkLst>
            <pc:docMk/>
            <pc:sldMk cId="3362215544" sldId="291"/>
            <ac:picMk id="4" creationId="{448AAEFE-B3B3-A7E3-B184-AF8F715995C4}"/>
          </ac:picMkLst>
        </pc:picChg>
        <pc:picChg chg="mod">
          <ac:chgData name="chadalavada vennela" userId="820a35f333ed2430" providerId="LiveId" clId="{E804463B-CEF5-499C-B3C3-9A273EE2B273}" dt="2023-04-27T21:35:19.177" v="2" actId="26606"/>
          <ac:picMkLst>
            <pc:docMk/>
            <pc:sldMk cId="3362215544" sldId="291"/>
            <ac:picMk id="5" creationId="{783CDFBB-6614-CC22-9929-976940DB5589}"/>
          </ac:picMkLst>
        </pc:picChg>
        <pc:picChg chg="add mod">
          <ac:chgData name="chadalavada vennela" userId="820a35f333ed2430" providerId="LiveId" clId="{E804463B-CEF5-499C-B3C3-9A273EE2B273}" dt="2023-04-27T21:36:01.400" v="9" actId="14100"/>
          <ac:picMkLst>
            <pc:docMk/>
            <pc:sldMk cId="3362215544" sldId="291"/>
            <ac:picMk id="8" creationId="{23867391-0A22-2F96-5918-9136C60667BF}"/>
          </ac:picMkLst>
        </pc:picChg>
      </pc:sldChg>
      <pc:sldChg chg="addSp modSp new mod">
        <pc:chgData name="chadalavada vennela" userId="820a35f333ed2430" providerId="LiveId" clId="{E804463B-CEF5-499C-B3C3-9A273EE2B273}" dt="2023-04-28T01:47:30.152" v="50"/>
        <pc:sldMkLst>
          <pc:docMk/>
          <pc:sldMk cId="2393562671" sldId="294"/>
        </pc:sldMkLst>
        <pc:spChg chg="add mod">
          <ac:chgData name="chadalavada vennela" userId="820a35f333ed2430" providerId="LiveId" clId="{E804463B-CEF5-499C-B3C3-9A273EE2B273}" dt="2023-04-28T01:47:30.152" v="50"/>
          <ac:spMkLst>
            <pc:docMk/>
            <pc:sldMk cId="2393562671" sldId="294"/>
            <ac:spMk id="2" creationId="{028B5762-AE96-5C6B-4DA8-B74E55612BF3}"/>
          </ac:spMkLst>
        </pc:spChg>
      </pc:sldChg>
      <pc:sldChg chg="addSp delSp modSp new mod setBg">
        <pc:chgData name="chadalavada vennela" userId="820a35f333ed2430" providerId="LiveId" clId="{E804463B-CEF5-499C-B3C3-9A273EE2B273}" dt="2023-04-28T01:56:33.851" v="411" actId="123"/>
        <pc:sldMkLst>
          <pc:docMk/>
          <pc:sldMk cId="102034582" sldId="295"/>
        </pc:sldMkLst>
        <pc:spChg chg="add mod ord">
          <ac:chgData name="chadalavada vennela" userId="820a35f333ed2430" providerId="LiveId" clId="{E804463B-CEF5-499C-B3C3-9A273EE2B273}" dt="2023-04-28T01:56:33.851" v="411" actId="123"/>
          <ac:spMkLst>
            <pc:docMk/>
            <pc:sldMk cId="102034582" sldId="295"/>
            <ac:spMk id="2" creationId="{7905CF48-06DB-5940-CA86-EAA22491121D}"/>
          </ac:spMkLst>
        </pc:spChg>
        <pc:spChg chg="add mod">
          <ac:chgData name="chadalavada vennela" userId="820a35f333ed2430" providerId="LiveId" clId="{E804463B-CEF5-499C-B3C3-9A273EE2B273}" dt="2023-04-28T01:56:23.239" v="409" actId="26606"/>
          <ac:spMkLst>
            <pc:docMk/>
            <pc:sldMk cId="102034582" sldId="295"/>
            <ac:spMk id="3" creationId="{0C65CC20-896F-3C6D-609C-2BF49AE90B5D}"/>
          </ac:spMkLst>
        </pc:spChg>
        <pc:spChg chg="add del">
          <ac:chgData name="chadalavada vennela" userId="820a35f333ed2430" providerId="LiveId" clId="{E804463B-CEF5-499C-B3C3-9A273EE2B273}" dt="2023-04-28T01:56:23.239" v="409" actId="26606"/>
          <ac:spMkLst>
            <pc:docMk/>
            <pc:sldMk cId="102034582" sldId="295"/>
            <ac:spMk id="7" creationId="{907EF6B7-1338-4443-8C46-6A318D952DFD}"/>
          </ac:spMkLst>
        </pc:spChg>
        <pc:spChg chg="add del">
          <ac:chgData name="chadalavada vennela" userId="820a35f333ed2430" providerId="LiveId" clId="{E804463B-CEF5-499C-B3C3-9A273EE2B273}" dt="2023-04-28T01:56:23.239" v="409" actId="26606"/>
          <ac:spMkLst>
            <pc:docMk/>
            <pc:sldMk cId="102034582" sldId="295"/>
            <ac:spMk id="9" creationId="{DAAE4CDD-124C-4DCF-9584-B6033B545DD5}"/>
          </ac:spMkLst>
        </pc:spChg>
        <pc:spChg chg="add del">
          <ac:chgData name="chadalavada vennela" userId="820a35f333ed2430" providerId="LiveId" clId="{E804463B-CEF5-499C-B3C3-9A273EE2B273}" dt="2023-04-28T01:56:23.239" v="409" actId="26606"/>
          <ac:spMkLst>
            <pc:docMk/>
            <pc:sldMk cId="102034582" sldId="295"/>
            <ac:spMk id="11" creationId="{081E4A58-353D-44AE-B2FC-2A74E2E400F7}"/>
          </ac:spMkLst>
        </pc:spChg>
        <pc:spChg chg="add">
          <ac:chgData name="chadalavada vennela" userId="820a35f333ed2430" providerId="LiveId" clId="{E804463B-CEF5-499C-B3C3-9A273EE2B273}" dt="2023-04-28T01:56:23.239" v="409" actId="26606"/>
          <ac:spMkLst>
            <pc:docMk/>
            <pc:sldMk cId="102034582" sldId="295"/>
            <ac:spMk id="16" creationId="{777A147A-9ED8-46B4-8660-1B3C2AA880B5}"/>
          </ac:spMkLst>
        </pc:spChg>
        <pc:spChg chg="add">
          <ac:chgData name="chadalavada vennela" userId="820a35f333ed2430" providerId="LiveId" clId="{E804463B-CEF5-499C-B3C3-9A273EE2B273}" dt="2023-04-28T01:56:23.239" v="409" actId="26606"/>
          <ac:spMkLst>
            <pc:docMk/>
            <pc:sldMk cId="102034582" sldId="295"/>
            <ac:spMk id="18" creationId="{5D6C15A0-C087-4593-8414-2B4EC1CDC3D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07E39-6812-41C2-A9D0-C5523EF8CAAB}" type="datetimeFigureOut">
              <a:rPr lang="en-US" smtClean="0"/>
              <a:t>4/27/2023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291ECC-9AFD-49DB-A806-2751FABA22D0}" type="slidenum">
              <a:rPr lang="en-US" smtClean="0"/>
              <a:t>‹#›</a:t>
            </a:fld>
            <a:endParaRPr lang="en-US"/>
          </a:p>
        </p:txBody>
      </p:sp>
    </p:spTree>
    <p:extLst>
      <p:ext uri="{BB962C8B-B14F-4D97-AF65-F5344CB8AC3E}">
        <p14:creationId xmlns:p14="http://schemas.microsoft.com/office/powerpoint/2010/main" val="3729470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291ECC-9AFD-49DB-A806-2751FABA22D0}" type="slidenum">
              <a:rPr lang="en-US" smtClean="0"/>
              <a:t>9</a:t>
            </a:fld>
            <a:endParaRPr lang="en-US"/>
          </a:p>
        </p:txBody>
      </p:sp>
    </p:spTree>
    <p:extLst>
      <p:ext uri="{BB962C8B-B14F-4D97-AF65-F5344CB8AC3E}">
        <p14:creationId xmlns:p14="http://schemas.microsoft.com/office/powerpoint/2010/main" val="1848350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291ECC-9AFD-49DB-A806-2751FABA22D0}" type="slidenum">
              <a:rPr lang="en-US" smtClean="0"/>
              <a:t>12</a:t>
            </a:fld>
            <a:endParaRPr lang="en-US"/>
          </a:p>
        </p:txBody>
      </p:sp>
    </p:spTree>
    <p:extLst>
      <p:ext uri="{BB962C8B-B14F-4D97-AF65-F5344CB8AC3E}">
        <p14:creationId xmlns:p14="http://schemas.microsoft.com/office/powerpoint/2010/main" val="3275337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291ECC-9AFD-49DB-A806-2751FABA22D0}" type="slidenum">
              <a:rPr lang="en-US" smtClean="0"/>
              <a:t>21</a:t>
            </a:fld>
            <a:endParaRPr lang="en-US"/>
          </a:p>
        </p:txBody>
      </p:sp>
    </p:spTree>
    <p:extLst>
      <p:ext uri="{BB962C8B-B14F-4D97-AF65-F5344CB8AC3E}">
        <p14:creationId xmlns:p14="http://schemas.microsoft.com/office/powerpoint/2010/main" val="3805622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FC8DE-DDE8-CF04-6495-0CE3C2AD50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8610C4-BFCB-1BD2-51B6-4835E517AD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55CAFE-9AF0-57F2-730B-03DC9A526B6D}"/>
              </a:ext>
            </a:extLst>
          </p:cNvPr>
          <p:cNvSpPr>
            <a:spLocks noGrp="1"/>
          </p:cNvSpPr>
          <p:nvPr>
            <p:ph type="dt" sz="half" idx="10"/>
          </p:nvPr>
        </p:nvSpPr>
        <p:spPr/>
        <p:txBody>
          <a:bodyPr/>
          <a:lstStyle/>
          <a:p>
            <a:fld id="{7BBF7D88-AC3F-4943-A43E-29303C6BD4B7}" type="datetimeFigureOut">
              <a:rPr lang="en-US" smtClean="0"/>
              <a:t>4/27/2023</a:t>
            </a:fld>
            <a:endParaRPr lang="en-US"/>
          </a:p>
        </p:txBody>
      </p:sp>
      <p:sp>
        <p:nvSpPr>
          <p:cNvPr id="5" name="Footer Placeholder 4">
            <a:extLst>
              <a:ext uri="{FF2B5EF4-FFF2-40B4-BE49-F238E27FC236}">
                <a16:creationId xmlns:a16="http://schemas.microsoft.com/office/drawing/2014/main" id="{24DADA71-C2B1-7344-34E2-176849C030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B74E19-FB38-E5B9-8427-3B8E54263E3C}"/>
              </a:ext>
            </a:extLst>
          </p:cNvPr>
          <p:cNvSpPr>
            <a:spLocks noGrp="1"/>
          </p:cNvSpPr>
          <p:nvPr>
            <p:ph type="sldNum" sz="quarter" idx="12"/>
          </p:nvPr>
        </p:nvSpPr>
        <p:spPr/>
        <p:txBody>
          <a:bodyPr/>
          <a:lstStyle/>
          <a:p>
            <a:fld id="{613D3B0B-67DA-4E40-9C43-BBF834D1E4A3}" type="slidenum">
              <a:rPr lang="en-US" smtClean="0"/>
              <a:t>‹#›</a:t>
            </a:fld>
            <a:endParaRPr lang="en-US"/>
          </a:p>
        </p:txBody>
      </p:sp>
    </p:spTree>
    <p:extLst>
      <p:ext uri="{BB962C8B-B14F-4D97-AF65-F5344CB8AC3E}">
        <p14:creationId xmlns:p14="http://schemas.microsoft.com/office/powerpoint/2010/main" val="1823884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4C8D7-347B-ABB4-4EA7-E18600F83D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475AAA-B90A-998E-2B8D-4963D03EEA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A9854B-9E5D-9561-731E-39DBE111FD83}"/>
              </a:ext>
            </a:extLst>
          </p:cNvPr>
          <p:cNvSpPr>
            <a:spLocks noGrp="1"/>
          </p:cNvSpPr>
          <p:nvPr>
            <p:ph type="dt" sz="half" idx="10"/>
          </p:nvPr>
        </p:nvSpPr>
        <p:spPr/>
        <p:txBody>
          <a:bodyPr/>
          <a:lstStyle/>
          <a:p>
            <a:fld id="{7BBF7D88-AC3F-4943-A43E-29303C6BD4B7}" type="datetimeFigureOut">
              <a:rPr lang="en-US" smtClean="0"/>
              <a:t>4/27/2023</a:t>
            </a:fld>
            <a:endParaRPr lang="en-US"/>
          </a:p>
        </p:txBody>
      </p:sp>
      <p:sp>
        <p:nvSpPr>
          <p:cNvPr id="5" name="Footer Placeholder 4">
            <a:extLst>
              <a:ext uri="{FF2B5EF4-FFF2-40B4-BE49-F238E27FC236}">
                <a16:creationId xmlns:a16="http://schemas.microsoft.com/office/drawing/2014/main" id="{FAF9EC8F-1471-D887-4EA7-E3CD259996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2E53ED-52AA-401D-29B3-4FBA542525AB}"/>
              </a:ext>
            </a:extLst>
          </p:cNvPr>
          <p:cNvSpPr>
            <a:spLocks noGrp="1"/>
          </p:cNvSpPr>
          <p:nvPr>
            <p:ph type="sldNum" sz="quarter" idx="12"/>
          </p:nvPr>
        </p:nvSpPr>
        <p:spPr/>
        <p:txBody>
          <a:bodyPr/>
          <a:lstStyle/>
          <a:p>
            <a:fld id="{613D3B0B-67DA-4E40-9C43-BBF834D1E4A3}" type="slidenum">
              <a:rPr lang="en-US" smtClean="0"/>
              <a:t>‹#›</a:t>
            </a:fld>
            <a:endParaRPr lang="en-US"/>
          </a:p>
        </p:txBody>
      </p:sp>
    </p:spTree>
    <p:extLst>
      <p:ext uri="{BB962C8B-B14F-4D97-AF65-F5344CB8AC3E}">
        <p14:creationId xmlns:p14="http://schemas.microsoft.com/office/powerpoint/2010/main" val="2568182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3F8DC8-A23A-2C41-702F-14BBCA5452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0A4FE6-B81C-8E56-B73C-DC8CF79A95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B77EBE-DC35-12F1-62F5-2F065DC87AE1}"/>
              </a:ext>
            </a:extLst>
          </p:cNvPr>
          <p:cNvSpPr>
            <a:spLocks noGrp="1"/>
          </p:cNvSpPr>
          <p:nvPr>
            <p:ph type="dt" sz="half" idx="10"/>
          </p:nvPr>
        </p:nvSpPr>
        <p:spPr/>
        <p:txBody>
          <a:bodyPr/>
          <a:lstStyle/>
          <a:p>
            <a:fld id="{7BBF7D88-AC3F-4943-A43E-29303C6BD4B7}" type="datetimeFigureOut">
              <a:rPr lang="en-US" smtClean="0"/>
              <a:t>4/27/2023</a:t>
            </a:fld>
            <a:endParaRPr lang="en-US"/>
          </a:p>
        </p:txBody>
      </p:sp>
      <p:sp>
        <p:nvSpPr>
          <p:cNvPr id="5" name="Footer Placeholder 4">
            <a:extLst>
              <a:ext uri="{FF2B5EF4-FFF2-40B4-BE49-F238E27FC236}">
                <a16:creationId xmlns:a16="http://schemas.microsoft.com/office/drawing/2014/main" id="{E8033C62-308E-856E-D6DC-016A3B9E0E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C8E08F-2814-F855-B9F4-680A7517E96D}"/>
              </a:ext>
            </a:extLst>
          </p:cNvPr>
          <p:cNvSpPr>
            <a:spLocks noGrp="1"/>
          </p:cNvSpPr>
          <p:nvPr>
            <p:ph type="sldNum" sz="quarter" idx="12"/>
          </p:nvPr>
        </p:nvSpPr>
        <p:spPr/>
        <p:txBody>
          <a:bodyPr/>
          <a:lstStyle/>
          <a:p>
            <a:fld id="{613D3B0B-67DA-4E40-9C43-BBF834D1E4A3}" type="slidenum">
              <a:rPr lang="en-US" smtClean="0"/>
              <a:t>‹#›</a:t>
            </a:fld>
            <a:endParaRPr lang="en-US"/>
          </a:p>
        </p:txBody>
      </p:sp>
    </p:spTree>
    <p:extLst>
      <p:ext uri="{BB962C8B-B14F-4D97-AF65-F5344CB8AC3E}">
        <p14:creationId xmlns:p14="http://schemas.microsoft.com/office/powerpoint/2010/main" val="2430292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62D8C-EAB3-69F8-6195-7559D1BB43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D9C6CE-6139-F5A4-C0F6-40AE5417B0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DFD1F9-FDEB-0A68-9F5D-F496DE57BBE6}"/>
              </a:ext>
            </a:extLst>
          </p:cNvPr>
          <p:cNvSpPr>
            <a:spLocks noGrp="1"/>
          </p:cNvSpPr>
          <p:nvPr>
            <p:ph type="dt" sz="half" idx="10"/>
          </p:nvPr>
        </p:nvSpPr>
        <p:spPr/>
        <p:txBody>
          <a:bodyPr/>
          <a:lstStyle/>
          <a:p>
            <a:fld id="{7BBF7D88-AC3F-4943-A43E-29303C6BD4B7}" type="datetimeFigureOut">
              <a:rPr lang="en-US" smtClean="0"/>
              <a:t>4/27/2023</a:t>
            </a:fld>
            <a:endParaRPr lang="en-US"/>
          </a:p>
        </p:txBody>
      </p:sp>
      <p:sp>
        <p:nvSpPr>
          <p:cNvPr id="5" name="Footer Placeholder 4">
            <a:extLst>
              <a:ext uri="{FF2B5EF4-FFF2-40B4-BE49-F238E27FC236}">
                <a16:creationId xmlns:a16="http://schemas.microsoft.com/office/drawing/2014/main" id="{2B1145A8-F964-62A8-B668-D22BDFD14A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442FDE-F3EA-2AB4-069C-EC0CB932DF8E}"/>
              </a:ext>
            </a:extLst>
          </p:cNvPr>
          <p:cNvSpPr>
            <a:spLocks noGrp="1"/>
          </p:cNvSpPr>
          <p:nvPr>
            <p:ph type="sldNum" sz="quarter" idx="12"/>
          </p:nvPr>
        </p:nvSpPr>
        <p:spPr/>
        <p:txBody>
          <a:bodyPr/>
          <a:lstStyle/>
          <a:p>
            <a:fld id="{613D3B0B-67DA-4E40-9C43-BBF834D1E4A3}" type="slidenum">
              <a:rPr lang="en-US" smtClean="0"/>
              <a:t>‹#›</a:t>
            </a:fld>
            <a:endParaRPr lang="en-US"/>
          </a:p>
        </p:txBody>
      </p:sp>
    </p:spTree>
    <p:extLst>
      <p:ext uri="{BB962C8B-B14F-4D97-AF65-F5344CB8AC3E}">
        <p14:creationId xmlns:p14="http://schemas.microsoft.com/office/powerpoint/2010/main" val="2329644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6B48E-0383-5EB0-D6DF-5EA3B85660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47E3D7-3B81-779F-A58C-9649564149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260E7D-A138-D110-67D9-5002478E86EC}"/>
              </a:ext>
            </a:extLst>
          </p:cNvPr>
          <p:cNvSpPr>
            <a:spLocks noGrp="1"/>
          </p:cNvSpPr>
          <p:nvPr>
            <p:ph type="dt" sz="half" idx="10"/>
          </p:nvPr>
        </p:nvSpPr>
        <p:spPr/>
        <p:txBody>
          <a:bodyPr/>
          <a:lstStyle/>
          <a:p>
            <a:fld id="{7BBF7D88-AC3F-4943-A43E-29303C6BD4B7}" type="datetimeFigureOut">
              <a:rPr lang="en-US" smtClean="0"/>
              <a:t>4/27/2023</a:t>
            </a:fld>
            <a:endParaRPr lang="en-US"/>
          </a:p>
        </p:txBody>
      </p:sp>
      <p:sp>
        <p:nvSpPr>
          <p:cNvPr id="5" name="Footer Placeholder 4">
            <a:extLst>
              <a:ext uri="{FF2B5EF4-FFF2-40B4-BE49-F238E27FC236}">
                <a16:creationId xmlns:a16="http://schemas.microsoft.com/office/drawing/2014/main" id="{64F706FA-ADD7-A5E4-C613-937785CF08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64814-DC7F-63AB-C801-9B90BAB970FD}"/>
              </a:ext>
            </a:extLst>
          </p:cNvPr>
          <p:cNvSpPr>
            <a:spLocks noGrp="1"/>
          </p:cNvSpPr>
          <p:nvPr>
            <p:ph type="sldNum" sz="quarter" idx="12"/>
          </p:nvPr>
        </p:nvSpPr>
        <p:spPr/>
        <p:txBody>
          <a:bodyPr/>
          <a:lstStyle/>
          <a:p>
            <a:fld id="{613D3B0B-67DA-4E40-9C43-BBF834D1E4A3}" type="slidenum">
              <a:rPr lang="en-US" smtClean="0"/>
              <a:t>‹#›</a:t>
            </a:fld>
            <a:endParaRPr lang="en-US"/>
          </a:p>
        </p:txBody>
      </p:sp>
    </p:spTree>
    <p:extLst>
      <p:ext uri="{BB962C8B-B14F-4D97-AF65-F5344CB8AC3E}">
        <p14:creationId xmlns:p14="http://schemas.microsoft.com/office/powerpoint/2010/main" val="2393308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2AC8D-6CD5-F198-423F-4286EF42A8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0FC961-9E29-FDCF-20EB-50E3F24B12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8369AB-50D5-2D15-19C5-CE88F23D87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E8DB0B-EEBA-FEBB-E432-4E58182A9E79}"/>
              </a:ext>
            </a:extLst>
          </p:cNvPr>
          <p:cNvSpPr>
            <a:spLocks noGrp="1"/>
          </p:cNvSpPr>
          <p:nvPr>
            <p:ph type="dt" sz="half" idx="10"/>
          </p:nvPr>
        </p:nvSpPr>
        <p:spPr/>
        <p:txBody>
          <a:bodyPr/>
          <a:lstStyle/>
          <a:p>
            <a:fld id="{7BBF7D88-AC3F-4943-A43E-29303C6BD4B7}" type="datetimeFigureOut">
              <a:rPr lang="en-US" smtClean="0"/>
              <a:t>4/27/2023</a:t>
            </a:fld>
            <a:endParaRPr lang="en-US"/>
          </a:p>
        </p:txBody>
      </p:sp>
      <p:sp>
        <p:nvSpPr>
          <p:cNvPr id="6" name="Footer Placeholder 5">
            <a:extLst>
              <a:ext uri="{FF2B5EF4-FFF2-40B4-BE49-F238E27FC236}">
                <a16:creationId xmlns:a16="http://schemas.microsoft.com/office/drawing/2014/main" id="{19B3DEC0-C690-6350-E29D-CB29B41173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D3DFD1-0CBF-8918-DEE8-BAD2D7F04B4D}"/>
              </a:ext>
            </a:extLst>
          </p:cNvPr>
          <p:cNvSpPr>
            <a:spLocks noGrp="1"/>
          </p:cNvSpPr>
          <p:nvPr>
            <p:ph type="sldNum" sz="quarter" idx="12"/>
          </p:nvPr>
        </p:nvSpPr>
        <p:spPr/>
        <p:txBody>
          <a:bodyPr/>
          <a:lstStyle/>
          <a:p>
            <a:fld id="{613D3B0B-67DA-4E40-9C43-BBF834D1E4A3}" type="slidenum">
              <a:rPr lang="en-US" smtClean="0"/>
              <a:t>‹#›</a:t>
            </a:fld>
            <a:endParaRPr lang="en-US"/>
          </a:p>
        </p:txBody>
      </p:sp>
    </p:spTree>
    <p:extLst>
      <p:ext uri="{BB962C8B-B14F-4D97-AF65-F5344CB8AC3E}">
        <p14:creationId xmlns:p14="http://schemas.microsoft.com/office/powerpoint/2010/main" val="130272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533F5-796C-44A5-945D-948E6305BF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2AA739-AE20-761B-8D2E-5B195FE120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D021C7-4EA7-55BE-4278-28742A1F42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FC99E7-0A60-99BE-B166-0C17A61797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E832CE-E718-64DA-27CA-EE35F01D8F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62057D-7BE2-9A73-8644-1CA786248273}"/>
              </a:ext>
            </a:extLst>
          </p:cNvPr>
          <p:cNvSpPr>
            <a:spLocks noGrp="1"/>
          </p:cNvSpPr>
          <p:nvPr>
            <p:ph type="dt" sz="half" idx="10"/>
          </p:nvPr>
        </p:nvSpPr>
        <p:spPr/>
        <p:txBody>
          <a:bodyPr/>
          <a:lstStyle/>
          <a:p>
            <a:fld id="{7BBF7D88-AC3F-4943-A43E-29303C6BD4B7}" type="datetimeFigureOut">
              <a:rPr lang="en-US" smtClean="0"/>
              <a:t>4/27/2023</a:t>
            </a:fld>
            <a:endParaRPr lang="en-US"/>
          </a:p>
        </p:txBody>
      </p:sp>
      <p:sp>
        <p:nvSpPr>
          <p:cNvPr id="8" name="Footer Placeholder 7">
            <a:extLst>
              <a:ext uri="{FF2B5EF4-FFF2-40B4-BE49-F238E27FC236}">
                <a16:creationId xmlns:a16="http://schemas.microsoft.com/office/drawing/2014/main" id="{72CDAB7A-36CD-735E-7DFC-00DB6B2633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9950D4-EEE8-8A2D-227A-66C7E2D17E7C}"/>
              </a:ext>
            </a:extLst>
          </p:cNvPr>
          <p:cNvSpPr>
            <a:spLocks noGrp="1"/>
          </p:cNvSpPr>
          <p:nvPr>
            <p:ph type="sldNum" sz="quarter" idx="12"/>
          </p:nvPr>
        </p:nvSpPr>
        <p:spPr/>
        <p:txBody>
          <a:bodyPr/>
          <a:lstStyle/>
          <a:p>
            <a:fld id="{613D3B0B-67DA-4E40-9C43-BBF834D1E4A3}" type="slidenum">
              <a:rPr lang="en-US" smtClean="0"/>
              <a:t>‹#›</a:t>
            </a:fld>
            <a:endParaRPr lang="en-US"/>
          </a:p>
        </p:txBody>
      </p:sp>
    </p:spTree>
    <p:extLst>
      <p:ext uri="{BB962C8B-B14F-4D97-AF65-F5344CB8AC3E}">
        <p14:creationId xmlns:p14="http://schemas.microsoft.com/office/powerpoint/2010/main" val="353947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ECD4D-FFF1-D929-3282-AD774C02F7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BB7831-5624-42DD-4D81-10FC3FE5F301}"/>
              </a:ext>
            </a:extLst>
          </p:cNvPr>
          <p:cNvSpPr>
            <a:spLocks noGrp="1"/>
          </p:cNvSpPr>
          <p:nvPr>
            <p:ph type="dt" sz="half" idx="10"/>
          </p:nvPr>
        </p:nvSpPr>
        <p:spPr/>
        <p:txBody>
          <a:bodyPr/>
          <a:lstStyle/>
          <a:p>
            <a:fld id="{7BBF7D88-AC3F-4943-A43E-29303C6BD4B7}" type="datetimeFigureOut">
              <a:rPr lang="en-US" smtClean="0"/>
              <a:t>4/27/2023</a:t>
            </a:fld>
            <a:endParaRPr lang="en-US"/>
          </a:p>
        </p:txBody>
      </p:sp>
      <p:sp>
        <p:nvSpPr>
          <p:cNvPr id="4" name="Footer Placeholder 3">
            <a:extLst>
              <a:ext uri="{FF2B5EF4-FFF2-40B4-BE49-F238E27FC236}">
                <a16:creationId xmlns:a16="http://schemas.microsoft.com/office/drawing/2014/main" id="{FD1CC160-125A-F39C-A5C4-882BBAE2AA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42CA83-F47D-52FE-7C5F-131E754B64F7}"/>
              </a:ext>
            </a:extLst>
          </p:cNvPr>
          <p:cNvSpPr>
            <a:spLocks noGrp="1"/>
          </p:cNvSpPr>
          <p:nvPr>
            <p:ph type="sldNum" sz="quarter" idx="12"/>
          </p:nvPr>
        </p:nvSpPr>
        <p:spPr/>
        <p:txBody>
          <a:bodyPr/>
          <a:lstStyle/>
          <a:p>
            <a:fld id="{613D3B0B-67DA-4E40-9C43-BBF834D1E4A3}" type="slidenum">
              <a:rPr lang="en-US" smtClean="0"/>
              <a:t>‹#›</a:t>
            </a:fld>
            <a:endParaRPr lang="en-US"/>
          </a:p>
        </p:txBody>
      </p:sp>
    </p:spTree>
    <p:extLst>
      <p:ext uri="{BB962C8B-B14F-4D97-AF65-F5344CB8AC3E}">
        <p14:creationId xmlns:p14="http://schemas.microsoft.com/office/powerpoint/2010/main" val="891576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A5F5A-8B70-3023-61B0-477E8C68C747}"/>
              </a:ext>
            </a:extLst>
          </p:cNvPr>
          <p:cNvSpPr>
            <a:spLocks noGrp="1"/>
          </p:cNvSpPr>
          <p:nvPr>
            <p:ph type="dt" sz="half" idx="10"/>
          </p:nvPr>
        </p:nvSpPr>
        <p:spPr/>
        <p:txBody>
          <a:bodyPr/>
          <a:lstStyle/>
          <a:p>
            <a:fld id="{7BBF7D88-AC3F-4943-A43E-29303C6BD4B7}" type="datetimeFigureOut">
              <a:rPr lang="en-US" smtClean="0"/>
              <a:t>4/27/2023</a:t>
            </a:fld>
            <a:endParaRPr lang="en-US"/>
          </a:p>
        </p:txBody>
      </p:sp>
      <p:sp>
        <p:nvSpPr>
          <p:cNvPr id="3" name="Footer Placeholder 2">
            <a:extLst>
              <a:ext uri="{FF2B5EF4-FFF2-40B4-BE49-F238E27FC236}">
                <a16:creationId xmlns:a16="http://schemas.microsoft.com/office/drawing/2014/main" id="{A97671C3-4C13-9D06-C38B-9CDB2F8EB3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4DD11A-ACBF-4666-4D48-170CC534F4AC}"/>
              </a:ext>
            </a:extLst>
          </p:cNvPr>
          <p:cNvSpPr>
            <a:spLocks noGrp="1"/>
          </p:cNvSpPr>
          <p:nvPr>
            <p:ph type="sldNum" sz="quarter" idx="12"/>
          </p:nvPr>
        </p:nvSpPr>
        <p:spPr/>
        <p:txBody>
          <a:bodyPr/>
          <a:lstStyle/>
          <a:p>
            <a:fld id="{613D3B0B-67DA-4E40-9C43-BBF834D1E4A3}" type="slidenum">
              <a:rPr lang="en-US" smtClean="0"/>
              <a:t>‹#›</a:t>
            </a:fld>
            <a:endParaRPr lang="en-US"/>
          </a:p>
        </p:txBody>
      </p:sp>
    </p:spTree>
    <p:extLst>
      <p:ext uri="{BB962C8B-B14F-4D97-AF65-F5344CB8AC3E}">
        <p14:creationId xmlns:p14="http://schemas.microsoft.com/office/powerpoint/2010/main" val="1926489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95D9A-B090-FB80-88FF-B7A97B460D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7EC0B9-ABB9-E7D9-96D3-0AE24C92F4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95AC9B-9F4B-9524-E188-3AEF6F2B86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4D3D42-2158-FCB8-7C5F-AEA14A065F5E}"/>
              </a:ext>
            </a:extLst>
          </p:cNvPr>
          <p:cNvSpPr>
            <a:spLocks noGrp="1"/>
          </p:cNvSpPr>
          <p:nvPr>
            <p:ph type="dt" sz="half" idx="10"/>
          </p:nvPr>
        </p:nvSpPr>
        <p:spPr/>
        <p:txBody>
          <a:bodyPr/>
          <a:lstStyle/>
          <a:p>
            <a:fld id="{7BBF7D88-AC3F-4943-A43E-29303C6BD4B7}" type="datetimeFigureOut">
              <a:rPr lang="en-US" smtClean="0"/>
              <a:t>4/27/2023</a:t>
            </a:fld>
            <a:endParaRPr lang="en-US"/>
          </a:p>
        </p:txBody>
      </p:sp>
      <p:sp>
        <p:nvSpPr>
          <p:cNvPr id="6" name="Footer Placeholder 5">
            <a:extLst>
              <a:ext uri="{FF2B5EF4-FFF2-40B4-BE49-F238E27FC236}">
                <a16:creationId xmlns:a16="http://schemas.microsoft.com/office/drawing/2014/main" id="{FD174CB5-07B7-AE5F-C225-9EE6020C22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1F3989-7BEF-9211-76DA-B289CDDC82CE}"/>
              </a:ext>
            </a:extLst>
          </p:cNvPr>
          <p:cNvSpPr>
            <a:spLocks noGrp="1"/>
          </p:cNvSpPr>
          <p:nvPr>
            <p:ph type="sldNum" sz="quarter" idx="12"/>
          </p:nvPr>
        </p:nvSpPr>
        <p:spPr/>
        <p:txBody>
          <a:bodyPr/>
          <a:lstStyle/>
          <a:p>
            <a:fld id="{613D3B0B-67DA-4E40-9C43-BBF834D1E4A3}" type="slidenum">
              <a:rPr lang="en-US" smtClean="0"/>
              <a:t>‹#›</a:t>
            </a:fld>
            <a:endParaRPr lang="en-US"/>
          </a:p>
        </p:txBody>
      </p:sp>
    </p:spTree>
    <p:extLst>
      <p:ext uri="{BB962C8B-B14F-4D97-AF65-F5344CB8AC3E}">
        <p14:creationId xmlns:p14="http://schemas.microsoft.com/office/powerpoint/2010/main" val="1030198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9E31-E03F-93E9-73BD-01C2BB5349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A6A1FF-1FCC-5745-3DFD-949B08C6F5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88872B-57CA-E8E7-541D-B4A43FAE1D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9DCC28-BC40-984A-5950-8C7444524B4F}"/>
              </a:ext>
            </a:extLst>
          </p:cNvPr>
          <p:cNvSpPr>
            <a:spLocks noGrp="1"/>
          </p:cNvSpPr>
          <p:nvPr>
            <p:ph type="dt" sz="half" idx="10"/>
          </p:nvPr>
        </p:nvSpPr>
        <p:spPr/>
        <p:txBody>
          <a:bodyPr/>
          <a:lstStyle/>
          <a:p>
            <a:fld id="{7BBF7D88-AC3F-4943-A43E-29303C6BD4B7}" type="datetimeFigureOut">
              <a:rPr lang="en-US" smtClean="0"/>
              <a:t>4/27/2023</a:t>
            </a:fld>
            <a:endParaRPr lang="en-US"/>
          </a:p>
        </p:txBody>
      </p:sp>
      <p:sp>
        <p:nvSpPr>
          <p:cNvPr id="6" name="Footer Placeholder 5">
            <a:extLst>
              <a:ext uri="{FF2B5EF4-FFF2-40B4-BE49-F238E27FC236}">
                <a16:creationId xmlns:a16="http://schemas.microsoft.com/office/drawing/2014/main" id="{B6BA971B-9FAD-55B2-F604-43AF56D8CA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214AB7-C1EB-C962-411C-B846A9AA125B}"/>
              </a:ext>
            </a:extLst>
          </p:cNvPr>
          <p:cNvSpPr>
            <a:spLocks noGrp="1"/>
          </p:cNvSpPr>
          <p:nvPr>
            <p:ph type="sldNum" sz="quarter" idx="12"/>
          </p:nvPr>
        </p:nvSpPr>
        <p:spPr/>
        <p:txBody>
          <a:bodyPr/>
          <a:lstStyle/>
          <a:p>
            <a:fld id="{613D3B0B-67DA-4E40-9C43-BBF834D1E4A3}" type="slidenum">
              <a:rPr lang="en-US" smtClean="0"/>
              <a:t>‹#›</a:t>
            </a:fld>
            <a:endParaRPr lang="en-US"/>
          </a:p>
        </p:txBody>
      </p:sp>
    </p:spTree>
    <p:extLst>
      <p:ext uri="{BB962C8B-B14F-4D97-AF65-F5344CB8AC3E}">
        <p14:creationId xmlns:p14="http://schemas.microsoft.com/office/powerpoint/2010/main" val="2984079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32201-06B5-F527-3107-41621E2AEE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B52D67-26F6-331B-23AE-AC55BE9EFE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BE2C0-938C-D86A-32B9-F2F8ADB4AC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BF7D88-AC3F-4943-A43E-29303C6BD4B7}" type="datetimeFigureOut">
              <a:rPr lang="en-US" smtClean="0"/>
              <a:t>4/27/2023</a:t>
            </a:fld>
            <a:endParaRPr lang="en-US"/>
          </a:p>
        </p:txBody>
      </p:sp>
      <p:sp>
        <p:nvSpPr>
          <p:cNvPr id="5" name="Footer Placeholder 4">
            <a:extLst>
              <a:ext uri="{FF2B5EF4-FFF2-40B4-BE49-F238E27FC236}">
                <a16:creationId xmlns:a16="http://schemas.microsoft.com/office/drawing/2014/main" id="{7A0DD5BA-8F24-6FF3-5DD0-50B5F37A06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1F3C81-908A-96BA-2784-F7783C65DC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3D3B0B-67DA-4E40-9C43-BBF834D1E4A3}" type="slidenum">
              <a:rPr lang="en-US" smtClean="0"/>
              <a:t>‹#›</a:t>
            </a:fld>
            <a:endParaRPr lang="en-US"/>
          </a:p>
        </p:txBody>
      </p:sp>
    </p:spTree>
    <p:extLst>
      <p:ext uri="{BB962C8B-B14F-4D97-AF65-F5344CB8AC3E}">
        <p14:creationId xmlns:p14="http://schemas.microsoft.com/office/powerpoint/2010/main" val="4092603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E2CB59F-5A42-4D18-DAE7-E833617797D1}"/>
              </a:ext>
            </a:extLst>
          </p:cNvPr>
          <p:cNvSpPr txBox="1"/>
          <p:nvPr/>
        </p:nvSpPr>
        <p:spPr>
          <a:xfrm>
            <a:off x="457200" y="660400"/>
            <a:ext cx="6492240" cy="5516563"/>
          </a:xfrm>
          <a:prstGeom prst="rect">
            <a:avLst/>
          </a:prstGeom>
        </p:spPr>
        <p:txBody>
          <a:bodyPr vert="horz" lIns="91440" tIns="45720" rIns="91440" bIns="45720" rtlCol="0">
            <a:normAutofit/>
          </a:bodyPr>
          <a:lstStyle/>
          <a:p>
            <a:pPr algn="ctr">
              <a:lnSpc>
                <a:spcPct val="90000"/>
              </a:lnSpc>
              <a:spcAft>
                <a:spcPts val="600"/>
              </a:spcAft>
            </a:pPr>
            <a:r>
              <a:rPr lang="en-US" sz="3200" b="1" dirty="0">
                <a:latin typeface="Agency FB" panose="020B0503020202020204" pitchFamily="34" charset="0"/>
              </a:rPr>
              <a:t>PREDICTION OF SPACESHIP TITANIC’S PASSENGERS TRAVELLING</a:t>
            </a:r>
          </a:p>
          <a:p>
            <a:pPr algn="ctr">
              <a:lnSpc>
                <a:spcPct val="90000"/>
              </a:lnSpc>
              <a:spcAft>
                <a:spcPts val="600"/>
              </a:spcAft>
            </a:pPr>
            <a:r>
              <a:rPr lang="en-US" sz="3200" b="1" dirty="0">
                <a:latin typeface="Agency FB" panose="020B0503020202020204" pitchFamily="34" charset="0"/>
              </a:rPr>
              <a:t>DIRECTION</a:t>
            </a:r>
          </a:p>
          <a:p>
            <a:pPr>
              <a:lnSpc>
                <a:spcPct val="90000"/>
              </a:lnSpc>
              <a:spcAft>
                <a:spcPts val="600"/>
              </a:spcAft>
            </a:pPr>
            <a:endParaRPr lang="en-US" sz="2000" dirty="0"/>
          </a:p>
          <a:p>
            <a:pPr>
              <a:lnSpc>
                <a:spcPct val="90000"/>
              </a:lnSpc>
              <a:spcAft>
                <a:spcPts val="600"/>
              </a:spcAft>
            </a:pPr>
            <a:endParaRPr lang="en-US" sz="2000" dirty="0"/>
          </a:p>
          <a:p>
            <a:pPr>
              <a:lnSpc>
                <a:spcPct val="90000"/>
              </a:lnSpc>
              <a:spcAft>
                <a:spcPts val="600"/>
              </a:spcAft>
            </a:pPr>
            <a:endParaRPr lang="en-US" sz="2000" dirty="0"/>
          </a:p>
          <a:p>
            <a:pPr>
              <a:lnSpc>
                <a:spcPct val="90000"/>
              </a:lnSpc>
              <a:spcAft>
                <a:spcPts val="600"/>
              </a:spcAft>
            </a:pPr>
            <a:endParaRPr lang="en-US" sz="2000" dirty="0"/>
          </a:p>
          <a:p>
            <a:pPr>
              <a:lnSpc>
                <a:spcPct val="90000"/>
              </a:lnSpc>
              <a:spcAft>
                <a:spcPts val="600"/>
              </a:spcAft>
            </a:pPr>
            <a:endParaRPr lang="en-US" sz="2000" dirty="0"/>
          </a:p>
          <a:p>
            <a:pPr>
              <a:lnSpc>
                <a:spcPct val="90000"/>
              </a:lnSpc>
              <a:spcAft>
                <a:spcPts val="600"/>
              </a:spcAft>
            </a:pPr>
            <a:endParaRPr lang="en-US" sz="2000" dirty="0"/>
          </a:p>
          <a:p>
            <a:pPr>
              <a:lnSpc>
                <a:spcPct val="90000"/>
              </a:lnSpc>
              <a:spcAft>
                <a:spcPts val="600"/>
              </a:spcAft>
            </a:pPr>
            <a:endParaRPr lang="en-US" sz="2000" dirty="0"/>
          </a:p>
          <a:p>
            <a:pPr>
              <a:lnSpc>
                <a:spcPct val="90000"/>
              </a:lnSpc>
              <a:spcAft>
                <a:spcPts val="600"/>
              </a:spcAft>
            </a:pPr>
            <a:r>
              <a:rPr lang="en-US" sz="2000" dirty="0"/>
              <a:t> Group 3</a:t>
            </a:r>
          </a:p>
          <a:p>
            <a:pPr indent="-228600">
              <a:lnSpc>
                <a:spcPct val="90000"/>
              </a:lnSpc>
              <a:spcAft>
                <a:spcPts val="600"/>
              </a:spcAft>
              <a:buFont typeface="Arial" panose="020B0604020202020204" pitchFamily="34" charset="0"/>
              <a:buChar char="•"/>
            </a:pPr>
            <a:r>
              <a:rPr lang="en-US" sz="2000" dirty="0"/>
              <a:t>Vennela Chadalavada(811232432)</a:t>
            </a:r>
          </a:p>
          <a:p>
            <a:pPr indent="-228600">
              <a:lnSpc>
                <a:spcPct val="90000"/>
              </a:lnSpc>
              <a:spcAft>
                <a:spcPts val="600"/>
              </a:spcAft>
              <a:buFont typeface="Arial" panose="020B0604020202020204" pitchFamily="34" charset="0"/>
              <a:buChar char="•"/>
            </a:pPr>
            <a:r>
              <a:rPr lang="en-US" sz="2000" dirty="0" err="1"/>
              <a:t>Shirisha</a:t>
            </a:r>
            <a:r>
              <a:rPr lang="en-US" sz="2000" dirty="0"/>
              <a:t> </a:t>
            </a:r>
            <a:r>
              <a:rPr lang="en-US" sz="2000" dirty="0" err="1"/>
              <a:t>Avadoota</a:t>
            </a:r>
            <a:r>
              <a:rPr lang="en-US" sz="2000" dirty="0"/>
              <a:t>(811227718)</a:t>
            </a:r>
          </a:p>
          <a:p>
            <a:pPr indent="-228600">
              <a:lnSpc>
                <a:spcPct val="90000"/>
              </a:lnSpc>
              <a:spcAft>
                <a:spcPts val="600"/>
              </a:spcAft>
              <a:buFont typeface="Arial" panose="020B0604020202020204" pitchFamily="34" charset="0"/>
              <a:buChar char="•"/>
            </a:pPr>
            <a:r>
              <a:rPr lang="en-US" sz="2000" dirty="0"/>
              <a:t>Rohitha Reddy </a:t>
            </a:r>
            <a:r>
              <a:rPr lang="en-US" sz="2000" dirty="0" err="1"/>
              <a:t>Muppidi</a:t>
            </a:r>
            <a:r>
              <a:rPr lang="en-US" sz="2000" dirty="0"/>
              <a:t>(811232522)</a:t>
            </a:r>
          </a:p>
          <a:p>
            <a:pPr indent="-228600">
              <a:lnSpc>
                <a:spcPct val="90000"/>
              </a:lnSpc>
              <a:spcAft>
                <a:spcPts val="600"/>
              </a:spcAft>
              <a:buFont typeface="Arial" panose="020B0604020202020204" pitchFamily="34" charset="0"/>
              <a:buChar char="•"/>
            </a:pPr>
            <a:endParaRPr lang="en-US" sz="2000" dirty="0"/>
          </a:p>
        </p:txBody>
      </p:sp>
      <p:pic>
        <p:nvPicPr>
          <p:cNvPr id="4" name="Picture 3" descr="The planet earth taken from the outer space">
            <a:extLst>
              <a:ext uri="{FF2B5EF4-FFF2-40B4-BE49-F238E27FC236}">
                <a16:creationId xmlns:a16="http://schemas.microsoft.com/office/drawing/2014/main" id="{3BC552FB-F218-1A83-C602-8BF993828B5B}"/>
              </a:ext>
            </a:extLst>
          </p:cNvPr>
          <p:cNvPicPr>
            <a:picLocks noChangeAspect="1"/>
          </p:cNvPicPr>
          <p:nvPr/>
        </p:nvPicPr>
        <p:blipFill rotWithShape="1">
          <a:blip r:embed="rId2"/>
          <a:srcRect l="25633" r="17635"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TextBox 1">
            <a:extLst>
              <a:ext uri="{FF2B5EF4-FFF2-40B4-BE49-F238E27FC236}">
                <a16:creationId xmlns:a16="http://schemas.microsoft.com/office/drawing/2014/main" id="{F97F6D27-CF6B-7FF7-6982-BD738C4FC901}"/>
              </a:ext>
            </a:extLst>
          </p:cNvPr>
          <p:cNvSpPr txBox="1"/>
          <p:nvPr/>
        </p:nvSpPr>
        <p:spPr>
          <a:xfrm>
            <a:off x="7531610" y="2434201"/>
            <a:ext cx="3822189" cy="374276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790248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95E0FB-83E3-EE34-1B3B-73E6B7D1B68A}"/>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Numeric features with target:</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20FD416-28F8-B13D-1670-91DF4F7BEF02}"/>
              </a:ext>
            </a:extLst>
          </p:cNvPr>
          <p:cNvPicPr>
            <a:picLocks noGrp="1" noChangeAspect="1"/>
          </p:cNvPicPr>
          <p:nvPr>
            <p:ph idx="1"/>
          </p:nvPr>
        </p:nvPicPr>
        <p:blipFill>
          <a:blip r:embed="rId2"/>
          <a:stretch>
            <a:fillRect/>
          </a:stretch>
        </p:blipFill>
        <p:spPr>
          <a:xfrm>
            <a:off x="4654296" y="1142681"/>
            <a:ext cx="7214616" cy="4545206"/>
          </a:xfrm>
          <a:prstGeom prst="rect">
            <a:avLst/>
          </a:prstGeom>
        </p:spPr>
      </p:pic>
    </p:spTree>
    <p:extLst>
      <p:ext uri="{BB962C8B-B14F-4D97-AF65-F5344CB8AC3E}">
        <p14:creationId xmlns:p14="http://schemas.microsoft.com/office/powerpoint/2010/main" val="2371318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460EBD-BBCE-DBFF-0D79-697E69490F0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Numeric features with target:</a:t>
            </a:r>
          </a:p>
        </p:txBody>
      </p:sp>
      <p:pic>
        <p:nvPicPr>
          <p:cNvPr id="5" name="Content Placeholder 4">
            <a:extLst>
              <a:ext uri="{FF2B5EF4-FFF2-40B4-BE49-F238E27FC236}">
                <a16:creationId xmlns:a16="http://schemas.microsoft.com/office/drawing/2014/main" id="{5B53B635-E3AE-A16B-0B80-BD02BB9871E8}"/>
              </a:ext>
            </a:extLst>
          </p:cNvPr>
          <p:cNvPicPr>
            <a:picLocks noGrp="1" noChangeAspect="1"/>
          </p:cNvPicPr>
          <p:nvPr>
            <p:ph idx="1"/>
          </p:nvPr>
        </p:nvPicPr>
        <p:blipFill>
          <a:blip r:embed="rId2"/>
          <a:stretch>
            <a:fillRect/>
          </a:stretch>
        </p:blipFill>
        <p:spPr>
          <a:xfrm>
            <a:off x="1293597" y="1675227"/>
            <a:ext cx="10473860" cy="4692522"/>
          </a:xfrm>
          <a:prstGeom prst="rect">
            <a:avLst/>
          </a:prstGeom>
        </p:spPr>
      </p:pic>
    </p:spTree>
    <p:extLst>
      <p:ext uri="{BB962C8B-B14F-4D97-AF65-F5344CB8AC3E}">
        <p14:creationId xmlns:p14="http://schemas.microsoft.com/office/powerpoint/2010/main" val="2200494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able&#10;&#10;Description automatically generated">
            <a:extLst>
              <a:ext uri="{FF2B5EF4-FFF2-40B4-BE49-F238E27FC236}">
                <a16:creationId xmlns:a16="http://schemas.microsoft.com/office/drawing/2014/main" id="{9D6807B2-CE12-E9E6-352C-CA6F41590B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574" y="495759"/>
            <a:ext cx="3981332" cy="5719916"/>
          </a:xfrm>
          <a:prstGeom prst="rect">
            <a:avLst/>
          </a:prstGeom>
        </p:spPr>
      </p:pic>
      <p:sp>
        <p:nvSpPr>
          <p:cNvPr id="7" name="Freeform: Shape 10">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8"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9F3149D-7FEB-09AB-E35B-5654DFDA5F97}"/>
              </a:ext>
            </a:extLst>
          </p:cNvPr>
          <p:cNvSpPr txBox="1"/>
          <p:nvPr/>
        </p:nvSpPr>
        <p:spPr>
          <a:xfrm>
            <a:off x="5759354" y="2798064"/>
            <a:ext cx="5461095" cy="3417611"/>
          </a:xfrm>
          <a:prstGeom prst="rect">
            <a:avLst/>
          </a:prstGeom>
        </p:spPr>
        <p:txBody>
          <a:bodyPr vert="horz" lIns="91440" tIns="45720" rIns="91440" bIns="45720" rtlCol="0" anchor="t">
            <a:normAutofit/>
          </a:bodyPr>
          <a:lstStyle/>
          <a:p>
            <a:pPr>
              <a:lnSpc>
                <a:spcPct val="90000"/>
              </a:lnSpc>
              <a:spcAft>
                <a:spcPts val="600"/>
              </a:spcAft>
            </a:pPr>
            <a:endParaRPr lang="en-US" sz="2200" dirty="0">
              <a:solidFill>
                <a:srgbClr val="FFFFFF"/>
              </a:solidFill>
            </a:endParaRPr>
          </a:p>
          <a:p>
            <a:pPr indent="-228600">
              <a:lnSpc>
                <a:spcPct val="90000"/>
              </a:lnSpc>
              <a:spcAft>
                <a:spcPts val="600"/>
              </a:spcAft>
              <a:buFont typeface="Arial" panose="020B0604020202020204" pitchFamily="34" charset="0"/>
              <a:buChar char="•"/>
            </a:pPr>
            <a:endParaRPr lang="en-US" sz="2400" dirty="0">
              <a:solidFill>
                <a:srgbClr val="FFFFFF"/>
              </a:solidFill>
            </a:endParaRPr>
          </a:p>
          <a:p>
            <a:pPr marL="285750" indent="-228600">
              <a:lnSpc>
                <a:spcPct val="90000"/>
              </a:lnSpc>
              <a:spcAft>
                <a:spcPts val="600"/>
              </a:spcAft>
              <a:buFont typeface="Arial" panose="020B0604020202020204" pitchFamily="34" charset="0"/>
              <a:buChar char="•"/>
            </a:pPr>
            <a:r>
              <a:rPr lang="en-US" sz="2800" dirty="0">
                <a:solidFill>
                  <a:srgbClr val="FFFFFF"/>
                </a:solidFill>
              </a:rPr>
              <a:t>Here we are filling missed values </a:t>
            </a:r>
            <a:br>
              <a:rPr lang="en-US" sz="2800" dirty="0">
                <a:solidFill>
                  <a:srgbClr val="FFFFFF"/>
                </a:solidFill>
              </a:rPr>
            </a:br>
            <a:endParaRPr lang="en-US" sz="2800" dirty="0">
              <a:solidFill>
                <a:srgbClr val="FFFFFF"/>
              </a:solidFill>
            </a:endParaRPr>
          </a:p>
          <a:p>
            <a:pPr marL="285750" indent="-228600">
              <a:lnSpc>
                <a:spcPct val="90000"/>
              </a:lnSpc>
              <a:spcAft>
                <a:spcPts val="600"/>
              </a:spcAft>
              <a:buFont typeface="Arial" panose="020B0604020202020204" pitchFamily="34" charset="0"/>
              <a:buChar char="•"/>
            </a:pPr>
            <a:r>
              <a:rPr lang="en-US" sz="2800" dirty="0">
                <a:solidFill>
                  <a:srgbClr val="FFFFFF"/>
                </a:solidFill>
              </a:rPr>
              <a:t>Firstly, we are going to find the null values and add them up in each field</a:t>
            </a:r>
            <a:r>
              <a:rPr lang="en-US" sz="2400" dirty="0">
                <a:solidFill>
                  <a:srgbClr val="FFFFFF"/>
                </a:solidFill>
              </a:rPr>
              <a:t>.</a:t>
            </a:r>
          </a:p>
          <a:p>
            <a:pPr marL="285750" indent="-228600">
              <a:lnSpc>
                <a:spcPct val="90000"/>
              </a:lnSpc>
              <a:spcAft>
                <a:spcPts val="600"/>
              </a:spcAft>
              <a:buFont typeface="Arial" panose="020B0604020202020204" pitchFamily="34" charset="0"/>
              <a:buChar char="•"/>
            </a:pPr>
            <a:endParaRPr lang="en-US" sz="2200" dirty="0">
              <a:solidFill>
                <a:srgbClr val="FFFFFF"/>
              </a:solidFill>
            </a:endParaRPr>
          </a:p>
        </p:txBody>
      </p:sp>
      <p:sp>
        <p:nvSpPr>
          <p:cNvPr id="3" name="TextBox 2">
            <a:extLst>
              <a:ext uri="{FF2B5EF4-FFF2-40B4-BE49-F238E27FC236}">
                <a16:creationId xmlns:a16="http://schemas.microsoft.com/office/drawing/2014/main" id="{DCB12B94-A599-1149-4FA6-2FA98FDB5080}"/>
              </a:ext>
            </a:extLst>
          </p:cNvPr>
          <p:cNvSpPr txBox="1"/>
          <p:nvPr/>
        </p:nvSpPr>
        <p:spPr>
          <a:xfrm>
            <a:off x="5759353" y="1513114"/>
            <a:ext cx="4680047" cy="584775"/>
          </a:xfrm>
          <a:prstGeom prst="rect">
            <a:avLst/>
          </a:prstGeom>
          <a:noFill/>
        </p:spPr>
        <p:txBody>
          <a:bodyPr wrap="square" rtlCol="0">
            <a:spAutoFit/>
          </a:bodyPr>
          <a:lstStyle/>
          <a:p>
            <a:r>
              <a:rPr lang="en-US" sz="3200" dirty="0">
                <a:solidFill>
                  <a:schemeClr val="bg1"/>
                </a:solidFill>
              </a:rPr>
              <a:t>Data Processing</a:t>
            </a:r>
          </a:p>
        </p:txBody>
      </p:sp>
    </p:spTree>
    <p:extLst>
      <p:ext uri="{BB962C8B-B14F-4D97-AF65-F5344CB8AC3E}">
        <p14:creationId xmlns:p14="http://schemas.microsoft.com/office/powerpoint/2010/main" val="3862677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75A326E-597C-8B6B-6829-4FC0074A2337}"/>
              </a:ext>
            </a:extLst>
          </p:cNvPr>
          <p:cNvSpPr txBox="1"/>
          <p:nvPr/>
        </p:nvSpPr>
        <p:spPr>
          <a:xfrm>
            <a:off x="630936" y="2807208"/>
            <a:ext cx="3429000" cy="3410712"/>
          </a:xfrm>
          <a:prstGeom prst="rect">
            <a:avLst/>
          </a:prstGeom>
        </p:spPr>
        <p:txBody>
          <a:bodyPr vert="horz" lIns="91440" tIns="45720" rIns="91440" bIns="45720" rtlCol="0" anchor="t">
            <a:normAutofit/>
          </a:bodyPr>
          <a:lstStyle/>
          <a:p>
            <a:pPr marL="285750" indent="-228600" algn="just">
              <a:lnSpc>
                <a:spcPct val="90000"/>
              </a:lnSpc>
              <a:spcAft>
                <a:spcPts val="600"/>
              </a:spcAft>
              <a:buFont typeface="Arial" panose="020B0604020202020204" pitchFamily="34" charset="0"/>
              <a:buChar char="•"/>
            </a:pPr>
            <a:r>
              <a:rPr lang="en-US" sz="2200" dirty="0"/>
              <a:t>Now, we are going to fill the null values in each field by mode and median.</a:t>
            </a:r>
          </a:p>
          <a:p>
            <a:pPr algn="just">
              <a:lnSpc>
                <a:spcPct val="90000"/>
              </a:lnSpc>
              <a:spcAft>
                <a:spcPts val="600"/>
              </a:spcAft>
            </a:pPr>
            <a:endParaRPr lang="en-US" sz="2200" dirty="0"/>
          </a:p>
          <a:p>
            <a:pPr marL="285750" indent="-228600" algn="just">
              <a:lnSpc>
                <a:spcPct val="90000"/>
              </a:lnSpc>
              <a:spcAft>
                <a:spcPts val="600"/>
              </a:spcAft>
              <a:buFont typeface="Arial" panose="020B0604020202020204" pitchFamily="34" charset="0"/>
              <a:buChar char="•"/>
            </a:pPr>
            <a:r>
              <a:rPr lang="en-US" sz="2200" dirty="0"/>
              <a:t>After this  we will check whether the dataset contains null values or not</a:t>
            </a:r>
          </a:p>
          <a:p>
            <a:pPr marL="285750" indent="-228600">
              <a:lnSpc>
                <a:spcPct val="90000"/>
              </a:lnSpc>
              <a:spcAft>
                <a:spcPts val="600"/>
              </a:spcAft>
              <a:buFont typeface="Arial" panose="020B0604020202020204" pitchFamily="34" charset="0"/>
              <a:buChar char="•"/>
            </a:pPr>
            <a:endParaRPr lang="en-US" sz="2200" dirty="0"/>
          </a:p>
        </p:txBody>
      </p:sp>
      <p:pic>
        <p:nvPicPr>
          <p:cNvPr id="4" name="Picture 3" descr="Table&#10;&#10;Description automatically generated">
            <a:extLst>
              <a:ext uri="{FF2B5EF4-FFF2-40B4-BE49-F238E27FC236}">
                <a16:creationId xmlns:a16="http://schemas.microsoft.com/office/drawing/2014/main" id="{47A1CD63-5E24-0AED-2926-5E32BC5A81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3041" y="640080"/>
            <a:ext cx="5706230" cy="5577840"/>
          </a:xfrm>
          <a:prstGeom prst="rect">
            <a:avLst/>
          </a:prstGeom>
        </p:spPr>
      </p:pic>
    </p:spTree>
    <p:extLst>
      <p:ext uri="{BB962C8B-B14F-4D97-AF65-F5344CB8AC3E}">
        <p14:creationId xmlns:p14="http://schemas.microsoft.com/office/powerpoint/2010/main" val="1033420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8B5762-AE96-5C6B-4DA8-B74E55612BF3}"/>
              </a:ext>
            </a:extLst>
          </p:cNvPr>
          <p:cNvSpPr txBox="1"/>
          <p:nvPr/>
        </p:nvSpPr>
        <p:spPr>
          <a:xfrm>
            <a:off x="286439" y="506776"/>
            <a:ext cx="11622795" cy="5938091"/>
          </a:xfrm>
          <a:prstGeom prst="rect">
            <a:avLst/>
          </a:prstGeom>
          <a:noFill/>
        </p:spPr>
        <p:txBody>
          <a:bodyPr wrap="square" rtlCol="0">
            <a:spAutoFit/>
          </a:bodyPr>
          <a:lstStyle/>
          <a:p>
            <a:r>
              <a:rPr lang="en-US" dirty="0"/>
              <a:t>Data Engineering:</a:t>
            </a:r>
          </a:p>
          <a:p>
            <a:endParaRPr lang="en-US" dirty="0"/>
          </a:p>
          <a:p>
            <a:r>
              <a:rPr lang="en-US" dirty="0"/>
              <a:t>In this step we are going to arrange the data in proper way for analysis which will be used furtherly for model training.</a:t>
            </a:r>
          </a:p>
          <a:p>
            <a:endParaRPr lang="en-US" dirty="0"/>
          </a:p>
          <a:p>
            <a:r>
              <a:rPr lang="en-US" dirty="0"/>
              <a:t>Family size:</a:t>
            </a:r>
          </a:p>
          <a:p>
            <a:r>
              <a:rPr lang="en-US" dirty="0"/>
              <a:t>From the full name of the passenger, we will be splitting the last name and count the number of passengers who are having same last name and declare them as a family. So that we will be getting the family size.</a:t>
            </a:r>
          </a:p>
          <a:p>
            <a:endParaRPr lang="en-US" dirty="0"/>
          </a:p>
          <a:p>
            <a:r>
              <a:rPr lang="en-US" dirty="0"/>
              <a:t>Money Spent:</a:t>
            </a:r>
          </a:p>
          <a:p>
            <a:r>
              <a:rPr lang="en-US" dirty="0"/>
              <a:t>By adding all the money spent in all the services provided in the ship such as Room service, food court, shopping mall, SPA, VR deck we will get the total amount spent by a passenger.</a:t>
            </a:r>
          </a:p>
          <a:p>
            <a:endParaRPr lang="en-US" dirty="0"/>
          </a:p>
          <a:p>
            <a:r>
              <a:rPr lang="en-US" dirty="0"/>
              <a:t>Spend Category:</a:t>
            </a:r>
          </a:p>
          <a:p>
            <a:r>
              <a:rPr lang="en-US" dirty="0"/>
              <a:t>Here we are going to classify the money spent in particular ranges for easy understanding.</a:t>
            </a:r>
          </a:p>
          <a:p>
            <a:endParaRPr lang="en-US" dirty="0"/>
          </a:p>
          <a:p>
            <a:r>
              <a:rPr lang="en-US" dirty="0"/>
              <a:t>Any Spend:</a:t>
            </a:r>
          </a:p>
          <a:p>
            <a:r>
              <a:rPr lang="en-US" dirty="0"/>
              <a:t>We are checking whether the passenger spent any money or not.</a:t>
            </a:r>
          </a:p>
          <a:p>
            <a:endParaRPr lang="en-US" dirty="0"/>
          </a:p>
          <a:p>
            <a:r>
              <a:rPr lang="en-US" dirty="0" err="1"/>
              <a:t>IsChild</a:t>
            </a:r>
            <a:r>
              <a:rPr lang="en-US" dirty="0"/>
              <a:t>:</a:t>
            </a:r>
          </a:p>
          <a:p>
            <a:r>
              <a:rPr lang="en-US" dirty="0"/>
              <a:t>We are checking whether the passenger is child or not by giving a condition as age less than or equal to 10</a:t>
            </a:r>
          </a:p>
          <a:p>
            <a:endParaRPr lang="en-US" dirty="0"/>
          </a:p>
        </p:txBody>
      </p:sp>
    </p:spTree>
    <p:extLst>
      <p:ext uri="{BB962C8B-B14F-4D97-AF65-F5344CB8AC3E}">
        <p14:creationId xmlns:p14="http://schemas.microsoft.com/office/powerpoint/2010/main" val="2393562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extBox 1">
            <a:extLst>
              <a:ext uri="{FF2B5EF4-FFF2-40B4-BE49-F238E27FC236}">
                <a16:creationId xmlns:a16="http://schemas.microsoft.com/office/drawing/2014/main" id="{94FF9532-4A1C-8D01-9F81-F8613447971B}"/>
              </a:ext>
            </a:extLst>
          </p:cNvPr>
          <p:cNvSpPr txBox="1"/>
          <p:nvPr/>
        </p:nvSpPr>
        <p:spPr>
          <a:xfrm>
            <a:off x="6095999" y="882315"/>
            <a:ext cx="5254754" cy="5294647"/>
          </a:xfrm>
          <a:prstGeom prst="rect">
            <a:avLst/>
          </a:prstGeom>
        </p:spPr>
        <p:txBody>
          <a:bodyPr vert="horz" lIns="91440" tIns="45720" rIns="91440" bIns="45720" rtlCol="0">
            <a:normAutofit/>
          </a:bodyPr>
          <a:lstStyle/>
          <a:p>
            <a:pPr>
              <a:lnSpc>
                <a:spcPct val="90000"/>
              </a:lnSpc>
              <a:spcAft>
                <a:spcPts val="600"/>
              </a:spcAft>
            </a:pPr>
            <a:r>
              <a:rPr lang="en-US" sz="2800" dirty="0"/>
              <a:t>Preparing for Training:</a:t>
            </a:r>
          </a:p>
          <a:p>
            <a:pPr indent="-228600">
              <a:lnSpc>
                <a:spcPct val="90000"/>
              </a:lnSpc>
              <a:spcAft>
                <a:spcPts val="600"/>
              </a:spcAft>
              <a:buFont typeface="Arial" panose="020B0604020202020204" pitchFamily="34" charset="0"/>
              <a:buChar char="•"/>
            </a:pPr>
            <a:endParaRPr lang="en-US" sz="2800" dirty="0"/>
          </a:p>
          <a:p>
            <a:pPr indent="-228600" algn="just">
              <a:lnSpc>
                <a:spcPct val="90000"/>
              </a:lnSpc>
              <a:spcAft>
                <a:spcPts val="600"/>
              </a:spcAft>
              <a:buFont typeface="Arial" panose="020B0604020202020204" pitchFamily="34" charset="0"/>
              <a:buChar char="•"/>
            </a:pPr>
            <a:r>
              <a:rPr lang="en-US" sz="2800" dirty="0"/>
              <a:t>Here we converting values from </a:t>
            </a:r>
            <a:r>
              <a:rPr lang="en-US" sz="2800" dirty="0" err="1"/>
              <a:t>boolean</a:t>
            </a:r>
            <a:r>
              <a:rPr lang="en-US" sz="2800" dirty="0"/>
              <a:t> to integers.</a:t>
            </a:r>
          </a:p>
          <a:p>
            <a:pPr indent="-228600" algn="just">
              <a:lnSpc>
                <a:spcPct val="90000"/>
              </a:lnSpc>
              <a:spcAft>
                <a:spcPts val="600"/>
              </a:spcAft>
              <a:buFont typeface="Arial" panose="020B0604020202020204" pitchFamily="34" charset="0"/>
              <a:buChar char="•"/>
            </a:pPr>
            <a:endParaRPr lang="en-US" sz="2800" dirty="0"/>
          </a:p>
          <a:p>
            <a:pPr indent="-228600" algn="just">
              <a:lnSpc>
                <a:spcPct val="90000"/>
              </a:lnSpc>
              <a:spcAft>
                <a:spcPts val="600"/>
              </a:spcAft>
              <a:buFont typeface="Arial" panose="020B0604020202020204" pitchFamily="34" charset="0"/>
              <a:buChar char="•"/>
            </a:pPr>
            <a:r>
              <a:rPr lang="en-US" sz="2800" dirty="0"/>
              <a:t>Lastly, we will print the head values to check whether getting all the fields correctly or not.</a:t>
            </a:r>
          </a:p>
        </p:txBody>
      </p:sp>
    </p:spTree>
    <p:extLst>
      <p:ext uri="{BB962C8B-B14F-4D97-AF65-F5344CB8AC3E}">
        <p14:creationId xmlns:p14="http://schemas.microsoft.com/office/powerpoint/2010/main" val="1990555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07597AF-C0B0-F981-1C41-9B9F19F8C453}"/>
              </a:ext>
            </a:extLst>
          </p:cNvPr>
          <p:cNvSpPr txBox="1"/>
          <p:nvPr/>
        </p:nvSpPr>
        <p:spPr>
          <a:xfrm>
            <a:off x="686834" y="1153572"/>
            <a:ext cx="3200400" cy="44611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dirty="0">
                <a:solidFill>
                  <a:srgbClr val="FFFFFF"/>
                </a:solidFill>
                <a:latin typeface="+mj-lt"/>
                <a:ea typeface="+mj-ea"/>
                <a:cs typeface="+mj-cs"/>
              </a:rPr>
              <a:t>Milestone 3</a:t>
            </a:r>
          </a:p>
        </p:txBody>
      </p:sp>
      <p:sp>
        <p:nvSpPr>
          <p:cNvPr id="20" name="Arc 1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AFC93EC7-5B3D-5644-CBF7-8DC79611D3DD}"/>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algn="just">
              <a:lnSpc>
                <a:spcPct val="90000"/>
              </a:lnSpc>
              <a:spcAft>
                <a:spcPts val="600"/>
              </a:spcAft>
            </a:pPr>
            <a:r>
              <a:rPr lang="en-US" sz="2800" dirty="0"/>
              <a:t>The following are the algorithms which we have taken into consideration:</a:t>
            </a:r>
          </a:p>
          <a:p>
            <a:pPr algn="just">
              <a:lnSpc>
                <a:spcPct val="90000"/>
              </a:lnSpc>
              <a:spcAft>
                <a:spcPts val="600"/>
              </a:spcAft>
            </a:pPr>
            <a:endParaRPr lang="en-US" sz="2800" i="0" dirty="0">
              <a:effectLst/>
            </a:endParaRPr>
          </a:p>
          <a:p>
            <a:pPr algn="just">
              <a:lnSpc>
                <a:spcPct val="90000"/>
              </a:lnSpc>
              <a:spcAft>
                <a:spcPts val="600"/>
              </a:spcAft>
            </a:pPr>
            <a:r>
              <a:rPr lang="en-US" sz="2800" i="0" dirty="0">
                <a:effectLst/>
              </a:rPr>
              <a:t>Random Forest</a:t>
            </a:r>
            <a:endParaRPr lang="en-US" sz="2800" dirty="0"/>
          </a:p>
          <a:p>
            <a:pPr algn="just">
              <a:lnSpc>
                <a:spcPct val="90000"/>
              </a:lnSpc>
              <a:spcAft>
                <a:spcPts val="600"/>
              </a:spcAft>
            </a:pPr>
            <a:r>
              <a:rPr lang="en-US" sz="2800" i="0" dirty="0">
                <a:effectLst/>
              </a:rPr>
              <a:t>Logistic Regression</a:t>
            </a:r>
          </a:p>
          <a:p>
            <a:pPr algn="just">
              <a:lnSpc>
                <a:spcPct val="90000"/>
              </a:lnSpc>
              <a:spcAft>
                <a:spcPts val="600"/>
              </a:spcAft>
            </a:pPr>
            <a:r>
              <a:rPr lang="en-US" sz="2800" i="0" dirty="0">
                <a:effectLst/>
              </a:rPr>
              <a:t>K-Nearest Neighbors (KNN)</a:t>
            </a:r>
          </a:p>
          <a:p>
            <a:pPr algn="just">
              <a:lnSpc>
                <a:spcPct val="90000"/>
              </a:lnSpc>
              <a:spcAft>
                <a:spcPts val="600"/>
              </a:spcAft>
            </a:pPr>
            <a:r>
              <a:rPr lang="en-US" sz="2800" dirty="0"/>
              <a:t>Decision Tree</a:t>
            </a:r>
          </a:p>
          <a:p>
            <a:pPr algn="just">
              <a:lnSpc>
                <a:spcPct val="90000"/>
              </a:lnSpc>
              <a:spcAft>
                <a:spcPts val="600"/>
              </a:spcAft>
            </a:pPr>
            <a:r>
              <a:rPr lang="en-US" sz="2800" dirty="0"/>
              <a:t>Adaptive boosting</a:t>
            </a:r>
          </a:p>
          <a:p>
            <a:pPr algn="just">
              <a:lnSpc>
                <a:spcPct val="90000"/>
              </a:lnSpc>
              <a:spcAft>
                <a:spcPts val="600"/>
              </a:spcAft>
            </a:pPr>
            <a:r>
              <a:rPr lang="en-US" sz="2800" dirty="0"/>
              <a:t>Gradient boosting</a:t>
            </a:r>
          </a:p>
          <a:p>
            <a:pPr algn="just">
              <a:lnSpc>
                <a:spcPct val="90000"/>
              </a:lnSpc>
              <a:spcAft>
                <a:spcPts val="600"/>
              </a:spcAft>
            </a:pPr>
            <a:r>
              <a:rPr lang="en-US" sz="2800" dirty="0"/>
              <a:t>Extra trees</a:t>
            </a:r>
          </a:p>
          <a:p>
            <a:pPr algn="just">
              <a:lnSpc>
                <a:spcPct val="90000"/>
              </a:lnSpc>
              <a:spcAft>
                <a:spcPts val="600"/>
              </a:spcAft>
            </a:pPr>
            <a:endParaRPr lang="en-US" sz="2800" b="1" i="0" dirty="0">
              <a:effectLst/>
            </a:endParaRPr>
          </a:p>
          <a:p>
            <a:pPr algn="just">
              <a:lnSpc>
                <a:spcPct val="90000"/>
              </a:lnSpc>
              <a:spcAft>
                <a:spcPts val="600"/>
              </a:spcAft>
            </a:pPr>
            <a:endParaRPr lang="en-US" sz="2800" b="1" i="0" dirty="0">
              <a:effectLst/>
            </a:endParaRPr>
          </a:p>
          <a:p>
            <a:pPr algn="just">
              <a:lnSpc>
                <a:spcPct val="90000"/>
              </a:lnSpc>
              <a:spcAft>
                <a:spcPts val="600"/>
              </a:spcAft>
            </a:pPr>
            <a:endParaRPr lang="en-US" sz="2800" b="1" i="0" dirty="0">
              <a:effectLst/>
            </a:endParaRPr>
          </a:p>
        </p:txBody>
      </p:sp>
    </p:spTree>
    <p:extLst>
      <p:ext uri="{BB962C8B-B14F-4D97-AF65-F5344CB8AC3E}">
        <p14:creationId xmlns:p14="http://schemas.microsoft.com/office/powerpoint/2010/main" val="1934930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4A1BAEE-12F5-2FEB-C9F1-EA55E6FE8498}"/>
              </a:ext>
            </a:extLst>
          </p:cNvPr>
          <p:cNvSpPr txBox="1"/>
          <p:nvPr/>
        </p:nvSpPr>
        <p:spPr>
          <a:xfrm>
            <a:off x="638881" y="457200"/>
            <a:ext cx="10909640" cy="136861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600" dirty="0">
                <a:latin typeface="+mj-lt"/>
                <a:ea typeface="+mj-ea"/>
                <a:cs typeface="+mj-cs"/>
              </a:rPr>
              <a:t>Results:</a:t>
            </a:r>
          </a:p>
        </p:txBody>
      </p:sp>
      <p:sp>
        <p:nvSpPr>
          <p:cNvPr id="13"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8F02DEC-3FB3-84FA-5F88-262A5394C7E7}"/>
              </a:ext>
            </a:extLst>
          </p:cNvPr>
          <p:cNvPicPr>
            <a:picLocks noChangeAspect="1"/>
          </p:cNvPicPr>
          <p:nvPr/>
        </p:nvPicPr>
        <p:blipFill>
          <a:blip r:embed="rId2"/>
          <a:stretch>
            <a:fillRect/>
          </a:stretch>
        </p:blipFill>
        <p:spPr>
          <a:xfrm>
            <a:off x="731624" y="2642616"/>
            <a:ext cx="4791248" cy="3605784"/>
          </a:xfrm>
          <a:prstGeom prst="rect">
            <a:avLst/>
          </a:prstGeom>
        </p:spPr>
      </p:pic>
      <p:pic>
        <p:nvPicPr>
          <p:cNvPr id="5" name="Picture 4">
            <a:extLst>
              <a:ext uri="{FF2B5EF4-FFF2-40B4-BE49-F238E27FC236}">
                <a16:creationId xmlns:a16="http://schemas.microsoft.com/office/drawing/2014/main" id="{2610A12E-6B83-74CC-0688-4E442C949CC8}"/>
              </a:ext>
            </a:extLst>
          </p:cNvPr>
          <p:cNvPicPr>
            <a:picLocks noChangeAspect="1"/>
          </p:cNvPicPr>
          <p:nvPr/>
        </p:nvPicPr>
        <p:blipFill>
          <a:blip r:embed="rId3"/>
          <a:stretch>
            <a:fillRect/>
          </a:stretch>
        </p:blipFill>
        <p:spPr>
          <a:xfrm>
            <a:off x="6254496" y="2662931"/>
            <a:ext cx="5614416" cy="3565153"/>
          </a:xfrm>
          <a:prstGeom prst="rect">
            <a:avLst/>
          </a:prstGeom>
        </p:spPr>
      </p:pic>
      <p:sp>
        <p:nvSpPr>
          <p:cNvPr id="2" name="TextBox 1">
            <a:extLst>
              <a:ext uri="{FF2B5EF4-FFF2-40B4-BE49-F238E27FC236}">
                <a16:creationId xmlns:a16="http://schemas.microsoft.com/office/drawing/2014/main" id="{BF927478-0B2F-DE8D-3B29-200B0BD96C86}"/>
              </a:ext>
            </a:extLst>
          </p:cNvPr>
          <p:cNvSpPr txBox="1"/>
          <p:nvPr/>
        </p:nvSpPr>
        <p:spPr>
          <a:xfrm>
            <a:off x="638882" y="639193"/>
            <a:ext cx="3571810" cy="3573516"/>
          </a:xfrm>
          <a:prstGeom prst="rect">
            <a:avLst/>
          </a:prstGeom>
        </p:spPr>
        <p:txBody>
          <a:bodyPr vert="horz" lIns="91440" tIns="45720" rIns="91440" bIns="45720" rtlCol="0" anchor="b">
            <a:normAutofit/>
          </a:bodyPr>
          <a:lstStyle/>
          <a:p>
            <a:pPr>
              <a:lnSpc>
                <a:spcPct val="90000"/>
              </a:lnSpc>
              <a:spcBef>
                <a:spcPct val="0"/>
              </a:spcBef>
              <a:spcAft>
                <a:spcPts val="600"/>
              </a:spcAft>
            </a:pPr>
            <a:endParaRPr lang="en-US" sz="6600" kern="1200" dirty="0">
              <a:solidFill>
                <a:schemeClr val="tx1"/>
              </a:solidFill>
              <a:latin typeface="+mj-lt"/>
              <a:ea typeface="+mj-ea"/>
              <a:cs typeface="+mj-cs"/>
            </a:endParaRPr>
          </a:p>
        </p:txBody>
      </p:sp>
    </p:spTree>
    <p:extLst>
      <p:ext uri="{BB962C8B-B14F-4D97-AF65-F5344CB8AC3E}">
        <p14:creationId xmlns:p14="http://schemas.microsoft.com/office/powerpoint/2010/main" val="4198963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3" name="TextBox 2">
            <a:extLst>
              <a:ext uri="{FF2B5EF4-FFF2-40B4-BE49-F238E27FC236}">
                <a16:creationId xmlns:a16="http://schemas.microsoft.com/office/drawing/2014/main" id="{7259E5CB-ECE0-A1F9-DB4B-105E5ECE64D8}"/>
              </a:ext>
            </a:extLst>
          </p:cNvPr>
          <p:cNvSpPr txBox="1"/>
          <p:nvPr/>
        </p:nvSpPr>
        <p:spPr>
          <a:xfrm>
            <a:off x="841246" y="673770"/>
            <a:ext cx="3644489" cy="2414488"/>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400" kern="1200">
                <a:solidFill>
                  <a:srgbClr val="FFFFFF"/>
                </a:solidFill>
                <a:latin typeface="+mj-lt"/>
                <a:ea typeface="+mj-ea"/>
                <a:cs typeface="+mj-cs"/>
              </a:rPr>
              <a:t>Milestone 4</a:t>
            </a:r>
          </a:p>
        </p:txBody>
      </p:sp>
      <p:sp>
        <p:nvSpPr>
          <p:cNvPr id="2" name="TextBox 1">
            <a:extLst>
              <a:ext uri="{FF2B5EF4-FFF2-40B4-BE49-F238E27FC236}">
                <a16:creationId xmlns:a16="http://schemas.microsoft.com/office/drawing/2014/main" id="{55B8FA8E-D5AF-CB47-E47D-A6400EE90C72}"/>
              </a:ext>
            </a:extLst>
          </p:cNvPr>
          <p:cNvSpPr txBox="1"/>
          <p:nvPr/>
        </p:nvSpPr>
        <p:spPr>
          <a:xfrm>
            <a:off x="6095999" y="882315"/>
            <a:ext cx="5254754" cy="529464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200" dirty="0"/>
          </a:p>
          <a:p>
            <a:pPr indent="-228600" algn="just">
              <a:lnSpc>
                <a:spcPct val="90000"/>
              </a:lnSpc>
              <a:spcAft>
                <a:spcPts val="600"/>
              </a:spcAft>
              <a:buFont typeface="Arial" panose="020B0604020202020204" pitchFamily="34" charset="0"/>
              <a:buChar char="•"/>
            </a:pPr>
            <a:r>
              <a:rPr lang="en-US" sz="2800" dirty="0"/>
              <a:t>We have considered the top three algorithms when compared to others and tuned them to get better accuracy.</a:t>
            </a:r>
          </a:p>
          <a:p>
            <a:pPr indent="-228600" algn="just">
              <a:lnSpc>
                <a:spcPct val="90000"/>
              </a:lnSpc>
              <a:spcAft>
                <a:spcPts val="600"/>
              </a:spcAft>
              <a:buFont typeface="Arial" panose="020B0604020202020204" pitchFamily="34" charset="0"/>
              <a:buChar char="•"/>
            </a:pPr>
            <a:endParaRPr lang="en-US" sz="2800" dirty="0"/>
          </a:p>
          <a:p>
            <a:pPr indent="-228600" algn="just">
              <a:lnSpc>
                <a:spcPct val="90000"/>
              </a:lnSpc>
              <a:spcAft>
                <a:spcPts val="600"/>
              </a:spcAft>
              <a:buFont typeface="Arial" panose="020B0604020202020204" pitchFamily="34" charset="0"/>
              <a:buChar char="•"/>
            </a:pPr>
            <a:r>
              <a:rPr lang="en-US" sz="2800" dirty="0"/>
              <a:t>The top three algorithms are as follows:</a:t>
            </a:r>
          </a:p>
          <a:p>
            <a:pPr indent="-228600" algn="just">
              <a:lnSpc>
                <a:spcPct val="90000"/>
              </a:lnSpc>
              <a:spcAft>
                <a:spcPts val="600"/>
              </a:spcAft>
              <a:buFont typeface="Arial" panose="020B0604020202020204" pitchFamily="34" charset="0"/>
              <a:buChar char="•"/>
            </a:pPr>
            <a:r>
              <a:rPr lang="en-US" sz="2800" dirty="0"/>
              <a:t>Gradient Boosting</a:t>
            </a:r>
          </a:p>
          <a:p>
            <a:pPr indent="-228600" algn="just">
              <a:lnSpc>
                <a:spcPct val="90000"/>
              </a:lnSpc>
              <a:spcAft>
                <a:spcPts val="600"/>
              </a:spcAft>
              <a:buFont typeface="Arial" panose="020B0604020202020204" pitchFamily="34" charset="0"/>
              <a:buChar char="•"/>
            </a:pPr>
            <a:r>
              <a:rPr lang="en-US" sz="2800" dirty="0"/>
              <a:t>Random Forest</a:t>
            </a:r>
          </a:p>
          <a:p>
            <a:pPr indent="-228600" algn="just">
              <a:lnSpc>
                <a:spcPct val="90000"/>
              </a:lnSpc>
              <a:spcAft>
                <a:spcPts val="600"/>
              </a:spcAft>
              <a:buFont typeface="Arial" panose="020B0604020202020204" pitchFamily="34" charset="0"/>
              <a:buChar char="•"/>
            </a:pPr>
            <a:r>
              <a:rPr lang="en-US" sz="2800" dirty="0"/>
              <a:t>Extra Trees</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endParaRPr lang="en-US" sz="2200" dirty="0"/>
          </a:p>
        </p:txBody>
      </p:sp>
    </p:spTree>
    <p:extLst>
      <p:ext uri="{BB962C8B-B14F-4D97-AF65-F5344CB8AC3E}">
        <p14:creationId xmlns:p14="http://schemas.microsoft.com/office/powerpoint/2010/main" val="779596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E7F0ED8-03A8-90F6-0AA2-A05532C8465F}"/>
              </a:ext>
            </a:extLst>
          </p:cNvPr>
          <p:cNvSpPr txBox="1"/>
          <p:nvPr/>
        </p:nvSpPr>
        <p:spPr>
          <a:xfrm>
            <a:off x="838200" y="365125"/>
            <a:ext cx="10515600" cy="18604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kern="1200">
                <a:solidFill>
                  <a:schemeClr val="tx1"/>
                </a:solidFill>
                <a:latin typeface="+mj-lt"/>
                <a:ea typeface="+mj-ea"/>
                <a:cs typeface="+mj-cs"/>
              </a:rPr>
              <a:t>Gradient Boosting</a:t>
            </a:r>
          </a:p>
        </p:txBody>
      </p:sp>
      <p:pic>
        <p:nvPicPr>
          <p:cNvPr id="4" name="Picture 3">
            <a:extLst>
              <a:ext uri="{FF2B5EF4-FFF2-40B4-BE49-F238E27FC236}">
                <a16:creationId xmlns:a16="http://schemas.microsoft.com/office/drawing/2014/main" id="{BE13AD01-FEFA-C235-B745-B7866B21C474}"/>
              </a:ext>
            </a:extLst>
          </p:cNvPr>
          <p:cNvPicPr>
            <a:picLocks noChangeAspect="1"/>
          </p:cNvPicPr>
          <p:nvPr/>
        </p:nvPicPr>
        <p:blipFill>
          <a:blip r:embed="rId2"/>
          <a:stretch>
            <a:fillRect/>
          </a:stretch>
        </p:blipFill>
        <p:spPr>
          <a:xfrm>
            <a:off x="478250" y="1647396"/>
            <a:ext cx="5234228" cy="4656645"/>
          </a:xfrm>
          <a:prstGeom prst="rect">
            <a:avLst/>
          </a:prstGeom>
        </p:spPr>
      </p:pic>
      <p:pic>
        <p:nvPicPr>
          <p:cNvPr id="5" name="Picture 4">
            <a:extLst>
              <a:ext uri="{FF2B5EF4-FFF2-40B4-BE49-F238E27FC236}">
                <a16:creationId xmlns:a16="http://schemas.microsoft.com/office/drawing/2014/main" id="{A7BAB8DE-682A-661D-5399-74D11794C313}"/>
              </a:ext>
            </a:extLst>
          </p:cNvPr>
          <p:cNvPicPr>
            <a:picLocks noChangeAspect="1"/>
          </p:cNvPicPr>
          <p:nvPr/>
        </p:nvPicPr>
        <p:blipFill>
          <a:blip r:embed="rId3"/>
          <a:stretch>
            <a:fillRect/>
          </a:stretch>
        </p:blipFill>
        <p:spPr>
          <a:xfrm>
            <a:off x="6283237" y="1854200"/>
            <a:ext cx="5626796" cy="4449841"/>
          </a:xfrm>
          <a:prstGeom prst="rect">
            <a:avLst/>
          </a:prstGeom>
        </p:spPr>
      </p:pic>
      <p:sp>
        <p:nvSpPr>
          <p:cNvPr id="2" name="TextBox 1">
            <a:extLst>
              <a:ext uri="{FF2B5EF4-FFF2-40B4-BE49-F238E27FC236}">
                <a16:creationId xmlns:a16="http://schemas.microsoft.com/office/drawing/2014/main" id="{6F7DCF9B-C4C1-C0CB-5CA4-38625199653C}"/>
              </a:ext>
            </a:extLst>
          </p:cNvPr>
          <p:cNvSpPr txBox="1"/>
          <p:nvPr/>
        </p:nvSpPr>
        <p:spPr>
          <a:xfrm>
            <a:off x="643468" y="643467"/>
            <a:ext cx="4620584" cy="4567137"/>
          </a:xfrm>
          <a:prstGeom prst="rect">
            <a:avLst/>
          </a:prstGeom>
        </p:spPr>
        <p:txBody>
          <a:bodyPr vert="horz" lIns="91440" tIns="45720" rIns="91440" bIns="45720" rtlCol="0" anchor="b">
            <a:normAutofit/>
          </a:bodyPr>
          <a:lstStyle/>
          <a:p>
            <a:pPr>
              <a:lnSpc>
                <a:spcPct val="90000"/>
              </a:lnSpc>
              <a:spcBef>
                <a:spcPct val="0"/>
              </a:spcBef>
              <a:spcAft>
                <a:spcPts val="600"/>
              </a:spcAft>
            </a:pPr>
            <a:endParaRPr lang="en-US" sz="4400" kern="1200" dirty="0">
              <a:solidFill>
                <a:schemeClr val="tx1"/>
              </a:solidFill>
              <a:latin typeface="+mj-lt"/>
              <a:ea typeface="+mj-ea"/>
              <a:cs typeface="+mj-cs"/>
            </a:endParaRPr>
          </a:p>
          <a:p>
            <a:pPr>
              <a:lnSpc>
                <a:spcPct val="90000"/>
              </a:lnSpc>
              <a:spcBef>
                <a:spcPct val="0"/>
              </a:spcBef>
              <a:spcAft>
                <a:spcPts val="600"/>
              </a:spcAft>
            </a:pPr>
            <a:endParaRPr lang="en-US" sz="4400" kern="1200" dirty="0">
              <a:solidFill>
                <a:schemeClr val="tx1"/>
              </a:solidFill>
              <a:latin typeface="+mj-lt"/>
              <a:ea typeface="+mj-ea"/>
              <a:cs typeface="+mj-cs"/>
            </a:endParaRPr>
          </a:p>
          <a:p>
            <a:pPr>
              <a:lnSpc>
                <a:spcPct val="90000"/>
              </a:lnSpc>
              <a:spcBef>
                <a:spcPct val="0"/>
              </a:spcBef>
              <a:spcAft>
                <a:spcPts val="600"/>
              </a:spcAft>
            </a:pPr>
            <a:endParaRPr lang="en-US" sz="4400" kern="1200" dirty="0">
              <a:solidFill>
                <a:schemeClr val="tx1"/>
              </a:solidFill>
              <a:latin typeface="+mj-lt"/>
              <a:ea typeface="+mj-ea"/>
              <a:cs typeface="+mj-cs"/>
            </a:endParaRPr>
          </a:p>
        </p:txBody>
      </p:sp>
    </p:spTree>
    <p:extLst>
      <p:ext uri="{BB962C8B-B14F-4D97-AF65-F5344CB8AC3E}">
        <p14:creationId xmlns:p14="http://schemas.microsoft.com/office/powerpoint/2010/main" val="1624256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E4D846-3AFC-4F86-8C35-24B0542A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arth from space">
            <a:extLst>
              <a:ext uri="{FF2B5EF4-FFF2-40B4-BE49-F238E27FC236}">
                <a16:creationId xmlns:a16="http://schemas.microsoft.com/office/drawing/2014/main" id="{5DFA21C0-9C0F-A98B-8AEC-0532FBF3EB31}"/>
              </a:ext>
            </a:extLst>
          </p:cNvPr>
          <p:cNvPicPr>
            <a:picLocks noChangeAspect="1"/>
          </p:cNvPicPr>
          <p:nvPr/>
        </p:nvPicPr>
        <p:blipFill rotWithShape="1">
          <a:blip r:embed="rId2"/>
          <a:srcRect l="28900"/>
          <a:stretch/>
        </p:blipFill>
        <p:spPr>
          <a:xfrm>
            <a:off x="20" y="10"/>
            <a:ext cx="8668492" cy="6857990"/>
          </a:xfrm>
          <a:prstGeom prst="rect">
            <a:avLst/>
          </a:prstGeom>
        </p:spPr>
      </p:pic>
      <p:sp>
        <p:nvSpPr>
          <p:cNvPr id="10" name="Rectangle 9">
            <a:extLst>
              <a:ext uri="{FF2B5EF4-FFF2-40B4-BE49-F238E27FC236}">
                <a16:creationId xmlns:a16="http://schemas.microsoft.com/office/drawing/2014/main" id="{284781B9-12CB-45C3-907A-9ED93FF72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204DED5D-4597-A4AF-82AB-ABB27FBB5E28}"/>
              </a:ext>
            </a:extLst>
          </p:cNvPr>
          <p:cNvSpPr txBox="1"/>
          <p:nvPr/>
        </p:nvSpPr>
        <p:spPr>
          <a:xfrm>
            <a:off x="7406640" y="2843344"/>
            <a:ext cx="4402736" cy="3661088"/>
          </a:xfrm>
          <a:prstGeom prst="rect">
            <a:avLst/>
          </a:prstGeom>
        </p:spPr>
        <p:txBody>
          <a:bodyPr vert="horz" lIns="91440" tIns="45720" rIns="91440" bIns="45720" rtlCol="0" anchor="t">
            <a:normAutofit/>
          </a:bodyPr>
          <a:lstStyle/>
          <a:p>
            <a:pPr>
              <a:lnSpc>
                <a:spcPct val="90000"/>
              </a:lnSpc>
              <a:spcAft>
                <a:spcPts val="600"/>
              </a:spcAft>
            </a:pPr>
            <a:endParaRPr lang="en-US" sz="1400" b="1" dirty="0"/>
          </a:p>
          <a:p>
            <a:pPr algn="just">
              <a:lnSpc>
                <a:spcPct val="90000"/>
              </a:lnSpc>
              <a:spcAft>
                <a:spcPts val="600"/>
              </a:spcAft>
            </a:pPr>
            <a:r>
              <a:rPr lang="en-US" sz="2000" dirty="0">
                <a:effectLst/>
              </a:rPr>
              <a:t>The Spaceship Titanic was a spaceship that traveled between stars and carried passengers from one planet to another. It can accommodate over 13,000 passengers. </a:t>
            </a:r>
          </a:p>
          <a:p>
            <a:pPr indent="-228600" algn="just">
              <a:lnSpc>
                <a:spcPct val="90000"/>
              </a:lnSpc>
              <a:spcAft>
                <a:spcPts val="600"/>
              </a:spcAft>
              <a:buFont typeface="Arial" panose="020B0604020202020204" pitchFamily="34" charset="0"/>
              <a:buChar char="•"/>
            </a:pPr>
            <a:endParaRPr lang="en-US" sz="2000" dirty="0"/>
          </a:p>
          <a:p>
            <a:pPr indent="-228600" algn="just">
              <a:lnSpc>
                <a:spcPct val="90000"/>
              </a:lnSpc>
              <a:spcAft>
                <a:spcPts val="600"/>
              </a:spcAft>
              <a:buFont typeface="Arial" panose="020B0604020202020204" pitchFamily="34" charset="0"/>
              <a:buChar char="•"/>
            </a:pPr>
            <a:r>
              <a:rPr lang="en-US" sz="2000" dirty="0">
                <a:effectLst/>
              </a:rPr>
              <a:t>This encountered a spacetime anomaly that was concealed by a dust cloud. The collision disturbed the orbit, sending nearly half of the passengers into a different dimension.</a:t>
            </a:r>
          </a:p>
          <a:p>
            <a:pPr indent="-228600">
              <a:lnSpc>
                <a:spcPct val="90000"/>
              </a:lnSpc>
              <a:spcAft>
                <a:spcPts val="600"/>
              </a:spcAft>
              <a:buFont typeface="Arial" panose="020B0604020202020204" pitchFamily="34" charset="0"/>
              <a:buChar char="•"/>
            </a:pPr>
            <a:endParaRPr lang="en-US" sz="1400" dirty="0"/>
          </a:p>
        </p:txBody>
      </p:sp>
      <p:sp>
        <p:nvSpPr>
          <p:cNvPr id="3" name="TextBox 2">
            <a:extLst>
              <a:ext uri="{FF2B5EF4-FFF2-40B4-BE49-F238E27FC236}">
                <a16:creationId xmlns:a16="http://schemas.microsoft.com/office/drawing/2014/main" id="{06E667FE-8A8A-BFD5-93EC-CD6407BA74D3}"/>
              </a:ext>
            </a:extLst>
          </p:cNvPr>
          <p:cNvSpPr txBox="1"/>
          <p:nvPr/>
        </p:nvSpPr>
        <p:spPr>
          <a:xfrm>
            <a:off x="7491064" y="1587627"/>
            <a:ext cx="3612827" cy="584775"/>
          </a:xfrm>
          <a:prstGeom prst="rect">
            <a:avLst/>
          </a:prstGeom>
          <a:noFill/>
        </p:spPr>
        <p:txBody>
          <a:bodyPr wrap="square" rtlCol="0">
            <a:spAutoFit/>
          </a:bodyPr>
          <a:lstStyle/>
          <a:p>
            <a:r>
              <a:rPr lang="en-US" sz="3200" dirty="0"/>
              <a:t>Problem Statement</a:t>
            </a:r>
          </a:p>
        </p:txBody>
      </p:sp>
    </p:spTree>
    <p:extLst>
      <p:ext uri="{BB962C8B-B14F-4D97-AF65-F5344CB8AC3E}">
        <p14:creationId xmlns:p14="http://schemas.microsoft.com/office/powerpoint/2010/main" val="2617090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2F1ACD3-0DDC-7790-71AB-856CFA9DCBBF}"/>
              </a:ext>
            </a:extLst>
          </p:cNvPr>
          <p:cNvSpPr txBox="1"/>
          <p:nvPr/>
        </p:nvSpPr>
        <p:spPr>
          <a:xfrm>
            <a:off x="838200" y="365125"/>
            <a:ext cx="10515600" cy="185366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kern="1200" dirty="0">
                <a:solidFill>
                  <a:schemeClr val="tx1"/>
                </a:solidFill>
                <a:latin typeface="+mj-lt"/>
                <a:ea typeface="+mj-ea"/>
                <a:cs typeface="+mj-cs"/>
              </a:rPr>
              <a:t>Random Forest</a:t>
            </a:r>
            <a:endParaRPr lang="en-US" sz="5200" kern="1200">
              <a:solidFill>
                <a:schemeClr val="tx1"/>
              </a:solidFill>
              <a:latin typeface="+mj-lt"/>
              <a:ea typeface="+mj-ea"/>
              <a:cs typeface="+mj-cs"/>
            </a:endParaRPr>
          </a:p>
        </p:txBody>
      </p:sp>
      <p:pic>
        <p:nvPicPr>
          <p:cNvPr id="5" name="Picture 4">
            <a:extLst>
              <a:ext uri="{FF2B5EF4-FFF2-40B4-BE49-F238E27FC236}">
                <a16:creationId xmlns:a16="http://schemas.microsoft.com/office/drawing/2014/main" id="{783CDFBB-6614-CC22-9929-976940DB5589}"/>
              </a:ext>
            </a:extLst>
          </p:cNvPr>
          <p:cNvPicPr>
            <a:picLocks noChangeAspect="1"/>
          </p:cNvPicPr>
          <p:nvPr/>
        </p:nvPicPr>
        <p:blipFill rotWithShape="1">
          <a:blip r:embed="rId2"/>
          <a:srcRect r="3413" b="2"/>
          <a:stretch/>
        </p:blipFill>
        <p:spPr>
          <a:xfrm>
            <a:off x="198741" y="2410448"/>
            <a:ext cx="5803323" cy="3890357"/>
          </a:xfrm>
          <a:prstGeom prst="rect">
            <a:avLst/>
          </a:prstGeom>
        </p:spPr>
      </p:pic>
      <p:pic>
        <p:nvPicPr>
          <p:cNvPr id="8" name="Picture 7">
            <a:extLst>
              <a:ext uri="{FF2B5EF4-FFF2-40B4-BE49-F238E27FC236}">
                <a16:creationId xmlns:a16="http://schemas.microsoft.com/office/drawing/2014/main" id="{23867391-0A22-2F96-5918-9136C60667BF}"/>
              </a:ext>
            </a:extLst>
          </p:cNvPr>
          <p:cNvPicPr>
            <a:picLocks noChangeAspect="1"/>
          </p:cNvPicPr>
          <p:nvPr/>
        </p:nvPicPr>
        <p:blipFill>
          <a:blip r:embed="rId3"/>
          <a:stretch>
            <a:fillRect/>
          </a:stretch>
        </p:blipFill>
        <p:spPr>
          <a:xfrm>
            <a:off x="6343858" y="1630495"/>
            <a:ext cx="5649401" cy="4527933"/>
          </a:xfrm>
          <a:prstGeom prst="rect">
            <a:avLst/>
          </a:prstGeom>
        </p:spPr>
      </p:pic>
    </p:spTree>
    <p:extLst>
      <p:ext uri="{BB962C8B-B14F-4D97-AF65-F5344CB8AC3E}">
        <p14:creationId xmlns:p14="http://schemas.microsoft.com/office/powerpoint/2010/main" val="3362215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0">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9EF5ED9-CD97-055F-8D18-6B926253751E}"/>
              </a:ext>
            </a:extLst>
          </p:cNvPr>
          <p:cNvSpPr txBox="1"/>
          <p:nvPr/>
        </p:nvSpPr>
        <p:spPr>
          <a:xfrm>
            <a:off x="1198181" y="560881"/>
            <a:ext cx="9795638" cy="111438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200" dirty="0">
                <a:latin typeface="+mj-lt"/>
                <a:ea typeface="+mj-ea"/>
                <a:cs typeface="+mj-cs"/>
              </a:rPr>
              <a:t>Extra Trees</a:t>
            </a:r>
          </a:p>
        </p:txBody>
      </p:sp>
      <p:pic>
        <p:nvPicPr>
          <p:cNvPr id="4" name="Picture 3">
            <a:extLst>
              <a:ext uri="{FF2B5EF4-FFF2-40B4-BE49-F238E27FC236}">
                <a16:creationId xmlns:a16="http://schemas.microsoft.com/office/drawing/2014/main" id="{0D9764F1-3B5E-52BC-5CE9-C120910808FE}"/>
              </a:ext>
            </a:extLst>
          </p:cNvPr>
          <p:cNvPicPr>
            <a:picLocks noChangeAspect="1"/>
          </p:cNvPicPr>
          <p:nvPr/>
        </p:nvPicPr>
        <p:blipFill>
          <a:blip r:embed="rId3"/>
          <a:stretch>
            <a:fillRect/>
          </a:stretch>
        </p:blipFill>
        <p:spPr>
          <a:xfrm>
            <a:off x="342901" y="1675261"/>
            <a:ext cx="5036680" cy="4628780"/>
          </a:xfrm>
          <a:prstGeom prst="rect">
            <a:avLst/>
          </a:prstGeom>
        </p:spPr>
      </p:pic>
      <p:pic>
        <p:nvPicPr>
          <p:cNvPr id="5" name="Picture 4">
            <a:extLst>
              <a:ext uri="{FF2B5EF4-FFF2-40B4-BE49-F238E27FC236}">
                <a16:creationId xmlns:a16="http://schemas.microsoft.com/office/drawing/2014/main" id="{22A821CB-9463-DF84-4EAB-8CFDB4E63D6F}"/>
              </a:ext>
            </a:extLst>
          </p:cNvPr>
          <p:cNvPicPr>
            <a:picLocks noChangeAspect="1"/>
          </p:cNvPicPr>
          <p:nvPr/>
        </p:nvPicPr>
        <p:blipFill>
          <a:blip r:embed="rId4"/>
          <a:stretch>
            <a:fillRect/>
          </a:stretch>
        </p:blipFill>
        <p:spPr>
          <a:xfrm>
            <a:off x="5867400" y="1816100"/>
            <a:ext cx="5853844" cy="4487941"/>
          </a:xfrm>
          <a:prstGeom prst="rect">
            <a:avLst/>
          </a:prstGeom>
        </p:spPr>
      </p:pic>
      <p:sp>
        <p:nvSpPr>
          <p:cNvPr id="2" name="TextBox 1">
            <a:extLst>
              <a:ext uri="{FF2B5EF4-FFF2-40B4-BE49-F238E27FC236}">
                <a16:creationId xmlns:a16="http://schemas.microsoft.com/office/drawing/2014/main" id="{404FE101-0483-FBAB-8C9B-439DCDF17D7D}"/>
              </a:ext>
            </a:extLst>
          </p:cNvPr>
          <p:cNvSpPr txBox="1"/>
          <p:nvPr/>
        </p:nvSpPr>
        <p:spPr>
          <a:xfrm>
            <a:off x="638882" y="639193"/>
            <a:ext cx="3571810" cy="3573516"/>
          </a:xfrm>
          <a:prstGeom prst="rect">
            <a:avLst/>
          </a:prstGeom>
        </p:spPr>
        <p:txBody>
          <a:bodyPr vert="horz" lIns="91440" tIns="45720" rIns="91440" bIns="45720" rtlCol="0" anchor="b">
            <a:normAutofit/>
          </a:bodyPr>
          <a:lstStyle/>
          <a:p>
            <a:pPr>
              <a:lnSpc>
                <a:spcPct val="90000"/>
              </a:lnSpc>
              <a:spcBef>
                <a:spcPct val="0"/>
              </a:spcBef>
              <a:spcAft>
                <a:spcPts val="600"/>
              </a:spcAft>
            </a:pPr>
            <a:endParaRPr lang="en-US" sz="6600" kern="1200" dirty="0">
              <a:solidFill>
                <a:schemeClr val="tx1"/>
              </a:solidFill>
              <a:latin typeface="+mj-lt"/>
              <a:ea typeface="+mj-ea"/>
              <a:cs typeface="+mj-cs"/>
            </a:endParaRPr>
          </a:p>
          <a:p>
            <a:pPr>
              <a:lnSpc>
                <a:spcPct val="90000"/>
              </a:lnSpc>
              <a:spcBef>
                <a:spcPct val="0"/>
              </a:spcBef>
              <a:spcAft>
                <a:spcPts val="600"/>
              </a:spcAft>
            </a:pPr>
            <a:endParaRPr lang="en-US" sz="6600" kern="1200" dirty="0">
              <a:solidFill>
                <a:schemeClr val="tx1"/>
              </a:solidFill>
              <a:latin typeface="+mj-lt"/>
              <a:ea typeface="+mj-ea"/>
              <a:cs typeface="+mj-cs"/>
            </a:endParaRPr>
          </a:p>
        </p:txBody>
      </p:sp>
    </p:spTree>
    <p:extLst>
      <p:ext uri="{BB962C8B-B14F-4D97-AF65-F5344CB8AC3E}">
        <p14:creationId xmlns:p14="http://schemas.microsoft.com/office/powerpoint/2010/main" val="2362777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C65CC20-896F-3C6D-609C-2BF49AE90B5D}"/>
              </a:ext>
            </a:extLst>
          </p:cNvPr>
          <p:cNvSpPr txBox="1"/>
          <p:nvPr/>
        </p:nvSpPr>
        <p:spPr>
          <a:xfrm>
            <a:off x="841248" y="548640"/>
            <a:ext cx="3600860" cy="543153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kern="1200">
                <a:solidFill>
                  <a:schemeClr val="tx1"/>
                </a:solidFill>
                <a:latin typeface="+mj-lt"/>
                <a:ea typeface="+mj-ea"/>
                <a:cs typeface="+mj-cs"/>
              </a:rPr>
              <a:t>Conclusion</a:t>
            </a:r>
          </a:p>
        </p:txBody>
      </p:sp>
      <p:sp>
        <p:nvSpPr>
          <p:cNvPr id="18"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905CF48-06DB-5940-CA86-EAA22491121D}"/>
              </a:ext>
            </a:extLst>
          </p:cNvPr>
          <p:cNvSpPr txBox="1"/>
          <p:nvPr/>
        </p:nvSpPr>
        <p:spPr>
          <a:xfrm>
            <a:off x="5126418" y="552091"/>
            <a:ext cx="6224335" cy="543153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2200" dirty="0"/>
          </a:p>
          <a:p>
            <a:pPr indent="-228600" algn="just">
              <a:lnSpc>
                <a:spcPct val="90000"/>
              </a:lnSpc>
              <a:spcAft>
                <a:spcPts val="600"/>
              </a:spcAft>
              <a:buFont typeface="Arial" panose="020B0604020202020204" pitchFamily="34" charset="0"/>
              <a:buChar char="•"/>
            </a:pPr>
            <a:r>
              <a:rPr lang="en-US" sz="2800" dirty="0"/>
              <a:t>Finally, after tuning we conclude that the Gradient boosting algorithm is the best suitable algorithm here as we got better accuracy(i.e. 0.80) when compared to other algorithms that we have taken into consideration.</a:t>
            </a:r>
          </a:p>
        </p:txBody>
      </p:sp>
    </p:spTree>
    <p:extLst>
      <p:ext uri="{BB962C8B-B14F-4D97-AF65-F5344CB8AC3E}">
        <p14:creationId xmlns:p14="http://schemas.microsoft.com/office/powerpoint/2010/main" val="102034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B1440A8D-8660-6573-11B8-11FF5253C314}"/>
              </a:ext>
            </a:extLst>
          </p:cNvPr>
          <p:cNvSpPr txBox="1"/>
          <p:nvPr/>
        </p:nvSpPr>
        <p:spPr>
          <a:xfrm>
            <a:off x="4351662" y="2203373"/>
            <a:ext cx="6042591" cy="2277551"/>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8000" kern="1200" dirty="0">
                <a:solidFill>
                  <a:schemeClr val="tx1"/>
                </a:solidFill>
                <a:latin typeface="Algerian" panose="04020705040A02060702" pitchFamily="82" charset="0"/>
                <a:ea typeface="+mj-ea"/>
                <a:cs typeface="+mj-cs"/>
              </a:rPr>
              <a:t>Thank you</a:t>
            </a:r>
          </a:p>
        </p:txBody>
      </p:sp>
    </p:spTree>
    <p:extLst>
      <p:ext uri="{BB962C8B-B14F-4D97-AF65-F5344CB8AC3E}">
        <p14:creationId xmlns:p14="http://schemas.microsoft.com/office/powerpoint/2010/main" val="2126027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70551302-7998-F950-75D5-B436FCCDC818}"/>
              </a:ext>
            </a:extLst>
          </p:cNvPr>
          <p:cNvSpPr txBox="1"/>
          <p:nvPr/>
        </p:nvSpPr>
        <p:spPr>
          <a:xfrm>
            <a:off x="5370153" y="1526033"/>
            <a:ext cx="5536397" cy="4722367"/>
          </a:xfrm>
          <a:prstGeom prst="rect">
            <a:avLst/>
          </a:prstGeom>
        </p:spPr>
        <p:txBody>
          <a:bodyPr vert="horz" lIns="91440" tIns="45720" rIns="91440" bIns="45720" rtlCol="0">
            <a:normAutofit/>
          </a:bodyPr>
          <a:lstStyle/>
          <a:p>
            <a:pPr marL="0" marR="0" indent="-228600" algn="just">
              <a:lnSpc>
                <a:spcPct val="90000"/>
              </a:lnSpc>
              <a:spcBef>
                <a:spcPts val="0"/>
              </a:spcBef>
              <a:spcAft>
                <a:spcPts val="800"/>
              </a:spcAft>
              <a:buFont typeface="Arial" panose="020B0604020202020204" pitchFamily="34" charset="0"/>
              <a:buChar char="•"/>
            </a:pPr>
            <a:r>
              <a:rPr lang="en-US" sz="2400" dirty="0">
                <a:effectLst/>
              </a:rPr>
              <a:t> So, the goal is to find the best suitable machine learning algorithm which provides us the better accuracy.</a:t>
            </a:r>
          </a:p>
          <a:p>
            <a:pPr marL="0" marR="0" indent="-228600" algn="just">
              <a:lnSpc>
                <a:spcPct val="90000"/>
              </a:lnSpc>
              <a:spcBef>
                <a:spcPts val="0"/>
              </a:spcBef>
              <a:spcAft>
                <a:spcPts val="800"/>
              </a:spcAft>
              <a:buFont typeface="Arial" panose="020B0604020202020204" pitchFamily="34" charset="0"/>
              <a:buChar char="•"/>
            </a:pPr>
            <a:endParaRPr lang="en-US" sz="2400" dirty="0">
              <a:effectLst/>
            </a:endParaRPr>
          </a:p>
          <a:p>
            <a:pPr marL="0" marR="0" indent="-228600" algn="just">
              <a:lnSpc>
                <a:spcPct val="90000"/>
              </a:lnSpc>
              <a:spcBef>
                <a:spcPts val="0"/>
              </a:spcBef>
              <a:spcAft>
                <a:spcPts val="800"/>
              </a:spcAft>
              <a:buFont typeface="Arial" panose="020B0604020202020204" pitchFamily="34" charset="0"/>
              <a:buChar char="•"/>
            </a:pPr>
            <a:r>
              <a:rPr lang="en-US" sz="2400" dirty="0">
                <a:effectLst/>
              </a:rPr>
              <a:t>This task statistically corresponds to a classification problem, and we will use a variety of classification approaches and compare the performance outcomes. Classification Accuracy will be used as the basis for performance evaluation.</a:t>
            </a:r>
          </a:p>
          <a:p>
            <a:pPr indent="-228600">
              <a:lnSpc>
                <a:spcPct val="90000"/>
              </a:lnSpc>
              <a:buFont typeface="Arial" panose="020B0604020202020204" pitchFamily="34" charset="0"/>
              <a:buChar char="•"/>
            </a:pPr>
            <a:endParaRPr lang="en-US" dirty="0"/>
          </a:p>
        </p:txBody>
      </p:sp>
    </p:spTree>
    <p:extLst>
      <p:ext uri="{BB962C8B-B14F-4D97-AF65-F5344CB8AC3E}">
        <p14:creationId xmlns:p14="http://schemas.microsoft.com/office/powerpoint/2010/main" val="554557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260941-D2D1-6654-6638-B3F805F840AA}"/>
              </a:ext>
            </a:extLst>
          </p:cNvPr>
          <p:cNvSpPr>
            <a:spLocks noGrp="1"/>
          </p:cNvSpPr>
          <p:nvPr>
            <p:ph type="title"/>
          </p:nvPr>
        </p:nvSpPr>
        <p:spPr>
          <a:xfrm>
            <a:off x="838200" y="365125"/>
            <a:ext cx="10515600" cy="1325563"/>
          </a:xfrm>
        </p:spPr>
        <p:txBody>
          <a:bodyPr>
            <a:normAutofit/>
          </a:bodyPr>
          <a:lstStyle/>
          <a:p>
            <a:r>
              <a:rPr lang="en-US" sz="5400" dirty="0"/>
              <a:t>Milestones:</a:t>
            </a:r>
          </a:p>
        </p:txBody>
      </p:sp>
      <p:sp>
        <p:nvSpPr>
          <p:cNvPr id="1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9EC914-F8F6-797A-A1FE-C81017E83DFB}"/>
              </a:ext>
            </a:extLst>
          </p:cNvPr>
          <p:cNvSpPr>
            <a:spLocks noGrp="1"/>
          </p:cNvSpPr>
          <p:nvPr>
            <p:ph idx="1"/>
          </p:nvPr>
        </p:nvSpPr>
        <p:spPr>
          <a:xfrm>
            <a:off x="838200" y="1929384"/>
            <a:ext cx="10515600" cy="4251960"/>
          </a:xfrm>
        </p:spPr>
        <p:txBody>
          <a:bodyPr>
            <a:normAutofit fontScale="77500" lnSpcReduction="20000"/>
          </a:bodyPr>
          <a:lstStyle/>
          <a:p>
            <a:pPr marL="0" indent="0">
              <a:buNone/>
            </a:pPr>
            <a:r>
              <a:rPr lang="en-US" sz="2400" b="1" dirty="0"/>
              <a:t>Milestone 1: </a:t>
            </a:r>
          </a:p>
          <a:p>
            <a:pPr marL="0" indent="0">
              <a:buNone/>
            </a:pPr>
            <a:r>
              <a:rPr lang="en-US" sz="2400" b="1" dirty="0"/>
              <a:t>Problem statement , Literature review:</a:t>
            </a:r>
          </a:p>
          <a:p>
            <a:pPr marL="0" indent="0">
              <a:buNone/>
            </a:pPr>
            <a:r>
              <a:rPr lang="en-US" sz="2400" dirty="0"/>
              <a:t>Understanding the problem statement and studying the concepts related to them.</a:t>
            </a:r>
          </a:p>
          <a:p>
            <a:pPr marL="0" indent="0">
              <a:buNone/>
            </a:pPr>
            <a:r>
              <a:rPr lang="en-US" sz="2400" b="1" dirty="0"/>
              <a:t>Milestone 2:</a:t>
            </a:r>
          </a:p>
          <a:p>
            <a:pPr marL="0" indent="0">
              <a:buNone/>
            </a:pPr>
            <a:r>
              <a:rPr lang="en-US" sz="2400" dirty="0"/>
              <a:t> </a:t>
            </a:r>
            <a:r>
              <a:rPr lang="en-US" sz="2400" b="1" dirty="0"/>
              <a:t>Data Analysis</a:t>
            </a:r>
            <a:r>
              <a:rPr lang="en-US" sz="2400" dirty="0"/>
              <a:t>: </a:t>
            </a:r>
          </a:p>
          <a:p>
            <a:pPr marL="0" indent="0">
              <a:buNone/>
            </a:pPr>
            <a:r>
              <a:rPr lang="en-US" sz="2400" dirty="0"/>
              <a:t>Exploring the data and analyzing the data in the form of graphs. </a:t>
            </a:r>
          </a:p>
          <a:p>
            <a:pPr marL="0" indent="0">
              <a:buNone/>
            </a:pPr>
            <a:r>
              <a:rPr lang="en-US" sz="2400" b="1" dirty="0"/>
              <a:t>Milestone 3:</a:t>
            </a:r>
          </a:p>
          <a:p>
            <a:pPr marL="0" indent="0">
              <a:buNone/>
            </a:pPr>
            <a:r>
              <a:rPr lang="en-US" sz="2400" b="1" dirty="0"/>
              <a:t>Algorithms</a:t>
            </a:r>
            <a:r>
              <a:rPr lang="en-US" sz="2400" dirty="0"/>
              <a:t>:</a:t>
            </a:r>
          </a:p>
          <a:p>
            <a:pPr marL="0" indent="0">
              <a:buNone/>
            </a:pPr>
            <a:r>
              <a:rPr lang="en-US" sz="2400" dirty="0"/>
              <a:t>We going to consider 5-6 algorithms, Work on them and see which will give us the best result.</a:t>
            </a:r>
          </a:p>
          <a:p>
            <a:pPr marL="0" indent="0">
              <a:buNone/>
            </a:pPr>
            <a:r>
              <a:rPr lang="en-US" sz="2400" b="1" dirty="0"/>
              <a:t>Milestone 4:</a:t>
            </a:r>
          </a:p>
          <a:p>
            <a:pPr marL="0" indent="0">
              <a:buNone/>
            </a:pPr>
            <a:r>
              <a:rPr lang="en-US" sz="2400" b="1" dirty="0"/>
              <a:t>Final Analysis:</a:t>
            </a:r>
          </a:p>
          <a:p>
            <a:pPr marL="0" indent="0">
              <a:buNone/>
            </a:pPr>
            <a:r>
              <a:rPr lang="en-US" sz="2400" dirty="0"/>
              <a:t>We will consider the top three algorithms when compared to other and tune them to get better accuracy.</a:t>
            </a:r>
          </a:p>
          <a:p>
            <a:pPr marL="0" indent="0">
              <a:buNone/>
            </a:pPr>
            <a:endParaRPr lang="en-US" sz="1500" dirty="0"/>
          </a:p>
        </p:txBody>
      </p:sp>
    </p:spTree>
    <p:extLst>
      <p:ext uri="{BB962C8B-B14F-4D97-AF65-F5344CB8AC3E}">
        <p14:creationId xmlns:p14="http://schemas.microsoft.com/office/powerpoint/2010/main" val="2187063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5DBAA353-CCDB-E359-631B-D75CAC3DCF2A}"/>
              </a:ext>
            </a:extLst>
          </p:cNvPr>
          <p:cNvSpPr txBox="1"/>
          <p:nvPr/>
        </p:nvSpPr>
        <p:spPr>
          <a:xfrm>
            <a:off x="4447308" y="591344"/>
            <a:ext cx="6906491" cy="5585619"/>
          </a:xfrm>
          <a:prstGeom prst="rect">
            <a:avLst/>
          </a:prstGeom>
        </p:spPr>
        <p:txBody>
          <a:bodyPr vert="horz" lIns="91440" tIns="45720" rIns="91440" bIns="45720" rtlCol="0" anchor="ctr">
            <a:normAutofit lnSpcReduction="10000"/>
          </a:bodyPr>
          <a:lstStyle/>
          <a:p>
            <a:pPr>
              <a:lnSpc>
                <a:spcPct val="90000"/>
              </a:lnSpc>
              <a:spcAft>
                <a:spcPts val="600"/>
              </a:spcAft>
            </a:pPr>
            <a:endParaRPr lang="en-US" sz="2800" b="1" dirty="0"/>
          </a:p>
          <a:p>
            <a:pPr>
              <a:lnSpc>
                <a:spcPct val="90000"/>
              </a:lnSpc>
              <a:spcAft>
                <a:spcPts val="600"/>
              </a:spcAft>
            </a:pPr>
            <a:r>
              <a:rPr lang="en-US" sz="2800" b="1" dirty="0"/>
              <a:t>Tools and Framework:</a:t>
            </a:r>
          </a:p>
          <a:p>
            <a:pPr marL="457200" indent="-228600">
              <a:lnSpc>
                <a:spcPct val="90000"/>
              </a:lnSpc>
              <a:spcAft>
                <a:spcPts val="600"/>
              </a:spcAft>
              <a:buFont typeface="Arial" panose="020B0604020202020204" pitchFamily="34" charset="0"/>
              <a:buChar char="•"/>
            </a:pPr>
            <a:r>
              <a:rPr lang="en-US" sz="2800" b="0" dirty="0"/>
              <a:t>Anaconda Navigator </a:t>
            </a:r>
          </a:p>
          <a:p>
            <a:pPr marL="457200" indent="-228600">
              <a:lnSpc>
                <a:spcPct val="90000"/>
              </a:lnSpc>
              <a:spcAft>
                <a:spcPts val="600"/>
              </a:spcAft>
              <a:buFont typeface="Arial" panose="020B0604020202020204" pitchFamily="34" charset="0"/>
              <a:buChar char="•"/>
            </a:pPr>
            <a:r>
              <a:rPr lang="en-US" sz="2800" b="0" dirty="0"/>
              <a:t>Language: Python </a:t>
            </a:r>
          </a:p>
          <a:p>
            <a:pPr indent="-228600">
              <a:lnSpc>
                <a:spcPct val="90000"/>
              </a:lnSpc>
              <a:spcAft>
                <a:spcPts val="600"/>
              </a:spcAft>
              <a:buFont typeface="Arial" panose="020B0604020202020204" pitchFamily="34" charset="0"/>
              <a:buChar char="•"/>
            </a:pPr>
            <a:endParaRPr lang="en-US" sz="2800" b="0" dirty="0"/>
          </a:p>
          <a:p>
            <a:pPr marL="457200" indent="-228600">
              <a:lnSpc>
                <a:spcPct val="90000"/>
              </a:lnSpc>
              <a:spcAft>
                <a:spcPts val="600"/>
              </a:spcAft>
              <a:buFont typeface="Arial" panose="020B0604020202020204" pitchFamily="34" charset="0"/>
              <a:buChar char="•"/>
            </a:pPr>
            <a:endParaRPr lang="en-US" sz="2800" dirty="0"/>
          </a:p>
          <a:p>
            <a:pPr>
              <a:lnSpc>
                <a:spcPct val="90000"/>
              </a:lnSpc>
              <a:spcAft>
                <a:spcPts val="600"/>
              </a:spcAft>
            </a:pPr>
            <a:r>
              <a:rPr lang="en-US" sz="2800" b="1" dirty="0"/>
              <a:t>Data Collection:</a:t>
            </a:r>
          </a:p>
          <a:p>
            <a:pPr>
              <a:lnSpc>
                <a:spcPct val="90000"/>
              </a:lnSpc>
              <a:spcAft>
                <a:spcPts val="600"/>
              </a:spcAft>
            </a:pPr>
            <a:r>
              <a:rPr lang="en-US" sz="2800" dirty="0"/>
              <a:t>We have two datasets which are  </a:t>
            </a:r>
          </a:p>
          <a:p>
            <a:pPr marL="457200" indent="-228600">
              <a:lnSpc>
                <a:spcPct val="90000"/>
              </a:lnSpc>
              <a:spcAft>
                <a:spcPts val="600"/>
              </a:spcAft>
              <a:buFont typeface="Arial" panose="020B0604020202020204" pitchFamily="34" charset="0"/>
              <a:buChar char="•"/>
            </a:pPr>
            <a:r>
              <a:rPr lang="en-US" sz="2800" dirty="0"/>
              <a:t>train.csv </a:t>
            </a:r>
          </a:p>
          <a:p>
            <a:pPr marL="457200" indent="-228600">
              <a:lnSpc>
                <a:spcPct val="90000"/>
              </a:lnSpc>
              <a:spcAft>
                <a:spcPts val="600"/>
              </a:spcAft>
              <a:buFont typeface="Arial" panose="020B0604020202020204" pitchFamily="34" charset="0"/>
              <a:buChar char="•"/>
            </a:pPr>
            <a:r>
              <a:rPr lang="en-US" sz="2800" dirty="0"/>
              <a:t>test.csv</a:t>
            </a:r>
          </a:p>
          <a:p>
            <a:pPr marL="228600">
              <a:lnSpc>
                <a:spcPct val="90000"/>
              </a:lnSpc>
              <a:spcAft>
                <a:spcPts val="600"/>
              </a:spcAft>
            </a:pPr>
            <a:r>
              <a:rPr lang="en-US" sz="2800" dirty="0">
                <a:cs typeface="Times New Roman" panose="02020603050405020304" pitchFamily="18" charset="0"/>
              </a:rPr>
              <a:t>We have 8693 rows and 14 columns in the training dataset and 4277 rows and 13 columns in the test dataset.</a:t>
            </a:r>
          </a:p>
          <a:p>
            <a:pPr marL="457200" indent="-228600">
              <a:lnSpc>
                <a:spcPct val="90000"/>
              </a:lnSpc>
              <a:spcAft>
                <a:spcPts val="600"/>
              </a:spcAft>
              <a:buFont typeface="Arial" panose="020B0604020202020204" pitchFamily="34" charset="0"/>
              <a:buChar char="•"/>
            </a:pPr>
            <a:endParaRPr lang="en-US" sz="2800" dirty="0"/>
          </a:p>
          <a:p>
            <a:pPr indent="-228600">
              <a:lnSpc>
                <a:spcPct val="90000"/>
              </a:lnSpc>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1234165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extBox 1">
            <a:extLst>
              <a:ext uri="{FF2B5EF4-FFF2-40B4-BE49-F238E27FC236}">
                <a16:creationId xmlns:a16="http://schemas.microsoft.com/office/drawing/2014/main" id="{AB2890A9-ECC4-A5F3-9454-01FB569A15BD}"/>
              </a:ext>
            </a:extLst>
          </p:cNvPr>
          <p:cNvSpPr txBox="1"/>
          <p:nvPr/>
        </p:nvSpPr>
        <p:spPr>
          <a:xfrm>
            <a:off x="6095999" y="713313"/>
            <a:ext cx="5257801" cy="5431376"/>
          </a:xfrm>
          <a:prstGeom prst="rect">
            <a:avLst/>
          </a:prstGeom>
        </p:spPr>
        <p:txBody>
          <a:bodyPr vert="horz" lIns="91440" tIns="45720" rIns="91440" bIns="45720" rtlCol="0" anchor="ctr">
            <a:normAutofit/>
          </a:bodyPr>
          <a:lstStyle/>
          <a:p>
            <a:pPr>
              <a:lnSpc>
                <a:spcPct val="90000"/>
              </a:lnSpc>
              <a:spcAft>
                <a:spcPts val="600"/>
              </a:spcAft>
            </a:pPr>
            <a:endParaRPr lang="en-US" sz="2000" b="1"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The above datasets contains 14 fields which are: </a:t>
            </a:r>
          </a:p>
          <a:p>
            <a:pPr marL="457200"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 </a:t>
            </a:r>
            <a:r>
              <a:rPr lang="en-US" sz="2000" dirty="0" err="1"/>
              <a:t>PassengerID</a:t>
            </a:r>
            <a:r>
              <a:rPr lang="en-US" sz="2000" dirty="0"/>
              <a:t>                    - </a:t>
            </a:r>
            <a:r>
              <a:rPr lang="en-US" sz="2000" dirty="0" err="1"/>
              <a:t>RoomService</a:t>
            </a:r>
            <a:endParaRPr lang="en-US" sz="2000" dirty="0"/>
          </a:p>
          <a:p>
            <a:pPr indent="-228600">
              <a:lnSpc>
                <a:spcPct val="90000"/>
              </a:lnSpc>
              <a:spcAft>
                <a:spcPts val="600"/>
              </a:spcAft>
              <a:buFont typeface="Arial" panose="020B0604020202020204" pitchFamily="34" charset="0"/>
              <a:buChar char="•"/>
            </a:pPr>
            <a:r>
              <a:rPr lang="en-US" sz="2000" dirty="0"/>
              <a:t>- </a:t>
            </a:r>
            <a:r>
              <a:rPr lang="en-US" sz="2000" dirty="0" err="1"/>
              <a:t>HomePlanet</a:t>
            </a:r>
            <a:r>
              <a:rPr lang="en-US" sz="2000" dirty="0"/>
              <a:t>                    - </a:t>
            </a:r>
            <a:r>
              <a:rPr lang="en-US" sz="2000" dirty="0" err="1"/>
              <a:t>FoodCourt</a:t>
            </a:r>
            <a:endParaRPr lang="en-US" sz="2000" dirty="0"/>
          </a:p>
          <a:p>
            <a:pPr indent="-228600">
              <a:lnSpc>
                <a:spcPct val="90000"/>
              </a:lnSpc>
              <a:spcAft>
                <a:spcPts val="600"/>
              </a:spcAft>
              <a:buFont typeface="Arial" panose="020B0604020202020204" pitchFamily="34" charset="0"/>
              <a:buChar char="•"/>
            </a:pPr>
            <a:r>
              <a:rPr lang="en-US" sz="2000" dirty="0"/>
              <a:t>- </a:t>
            </a:r>
            <a:r>
              <a:rPr lang="en-US" sz="2000" dirty="0" err="1"/>
              <a:t>CryoSleep</a:t>
            </a:r>
            <a:r>
              <a:rPr lang="en-US" sz="2000" dirty="0"/>
              <a:t>                        - Shopping Mall</a:t>
            </a:r>
          </a:p>
          <a:p>
            <a:pPr indent="-228600">
              <a:lnSpc>
                <a:spcPct val="90000"/>
              </a:lnSpc>
              <a:spcAft>
                <a:spcPts val="600"/>
              </a:spcAft>
              <a:buFont typeface="Arial" panose="020B0604020202020204" pitchFamily="34" charset="0"/>
              <a:buChar char="•"/>
            </a:pPr>
            <a:r>
              <a:rPr lang="en-US" sz="2000" dirty="0"/>
              <a:t>- Cabin                                - Spa</a:t>
            </a:r>
          </a:p>
          <a:p>
            <a:pPr indent="-228600">
              <a:lnSpc>
                <a:spcPct val="90000"/>
              </a:lnSpc>
              <a:spcAft>
                <a:spcPts val="600"/>
              </a:spcAft>
              <a:buFont typeface="Arial" panose="020B0604020202020204" pitchFamily="34" charset="0"/>
              <a:buChar char="•"/>
            </a:pPr>
            <a:r>
              <a:rPr lang="en-US" sz="2000" dirty="0"/>
              <a:t>- Destination                      - </a:t>
            </a:r>
            <a:r>
              <a:rPr lang="en-US" sz="2000" dirty="0" err="1"/>
              <a:t>VRDeck</a:t>
            </a:r>
            <a:endParaRPr lang="en-US" sz="2000" dirty="0"/>
          </a:p>
          <a:p>
            <a:pPr indent="-228600">
              <a:lnSpc>
                <a:spcPct val="90000"/>
              </a:lnSpc>
              <a:spcAft>
                <a:spcPts val="600"/>
              </a:spcAft>
              <a:buFont typeface="Arial" panose="020B0604020202020204" pitchFamily="34" charset="0"/>
              <a:buChar char="•"/>
            </a:pPr>
            <a:r>
              <a:rPr lang="en-US" sz="2000" dirty="0"/>
              <a:t>- Age                                    - Name</a:t>
            </a:r>
          </a:p>
          <a:p>
            <a:pPr indent="-228600">
              <a:lnSpc>
                <a:spcPct val="90000"/>
              </a:lnSpc>
              <a:spcAft>
                <a:spcPts val="600"/>
              </a:spcAft>
              <a:buFont typeface="Arial" panose="020B0604020202020204" pitchFamily="34" charset="0"/>
              <a:buChar char="•"/>
            </a:pPr>
            <a:r>
              <a:rPr lang="en-US" sz="2000" dirty="0"/>
              <a:t>- VIP                                     - Transported</a:t>
            </a:r>
          </a:p>
          <a:p>
            <a:pPr indent="-228600">
              <a:lnSpc>
                <a:spcPct val="90000"/>
              </a:lnSpc>
              <a:spcAft>
                <a:spcPts val="600"/>
              </a:spcAft>
              <a:buFont typeface="Arial" panose="020B0604020202020204" pitchFamily="34" charset="0"/>
              <a:buChar char="•"/>
            </a:pPr>
            <a:endParaRPr lang="en-US" sz="2000" dirty="0"/>
          </a:p>
        </p:txBody>
      </p:sp>
      <p:sp>
        <p:nvSpPr>
          <p:cNvPr id="3" name="TextBox 2">
            <a:extLst>
              <a:ext uri="{FF2B5EF4-FFF2-40B4-BE49-F238E27FC236}">
                <a16:creationId xmlns:a16="http://schemas.microsoft.com/office/drawing/2014/main" id="{DCD01D6A-23BA-F1E1-D71B-7A4E71B4592A}"/>
              </a:ext>
            </a:extLst>
          </p:cNvPr>
          <p:cNvSpPr txBox="1"/>
          <p:nvPr/>
        </p:nvSpPr>
        <p:spPr>
          <a:xfrm>
            <a:off x="176270" y="2776251"/>
            <a:ext cx="4373696" cy="646331"/>
          </a:xfrm>
          <a:prstGeom prst="rect">
            <a:avLst/>
          </a:prstGeom>
          <a:noFill/>
        </p:spPr>
        <p:txBody>
          <a:bodyPr wrap="square" rtlCol="0">
            <a:spAutoFit/>
          </a:bodyPr>
          <a:lstStyle/>
          <a:p>
            <a:r>
              <a:rPr lang="en-US" sz="3600" dirty="0"/>
              <a:t>DATA COLLECTION</a:t>
            </a:r>
          </a:p>
        </p:txBody>
      </p:sp>
    </p:spTree>
    <p:extLst>
      <p:ext uri="{BB962C8B-B14F-4D97-AF65-F5344CB8AC3E}">
        <p14:creationId xmlns:p14="http://schemas.microsoft.com/office/powerpoint/2010/main" val="315154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C15E222-F5A5-C78B-20A2-CC431C8476FA}"/>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b="1" kern="1200">
                <a:solidFill>
                  <a:schemeClr val="tx1"/>
                </a:solidFill>
                <a:latin typeface="+mj-lt"/>
                <a:ea typeface="+mj-ea"/>
                <a:cs typeface="+mj-cs"/>
              </a:rPr>
              <a:t>Architecture diagram:</a:t>
            </a:r>
          </a:p>
        </p:txBody>
      </p:sp>
      <p:pic>
        <p:nvPicPr>
          <p:cNvPr id="8" name="Content Placeholder 7" descr="Diagram&#10;&#10;Description automatically generated">
            <a:extLst>
              <a:ext uri="{FF2B5EF4-FFF2-40B4-BE49-F238E27FC236}">
                <a16:creationId xmlns:a16="http://schemas.microsoft.com/office/drawing/2014/main" id="{2F1283F8-391E-0577-FE0E-D44532BEB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590" y="2083506"/>
            <a:ext cx="11523644" cy="4934239"/>
          </a:xfrm>
          <a:prstGeom prst="rect">
            <a:avLst/>
          </a:prstGeom>
        </p:spPr>
      </p:pic>
    </p:spTree>
    <p:extLst>
      <p:ext uri="{BB962C8B-B14F-4D97-AF65-F5344CB8AC3E}">
        <p14:creationId xmlns:p14="http://schemas.microsoft.com/office/powerpoint/2010/main" val="4112900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6F53BC-4E48-8B3D-54FB-E0C5B08D2207}"/>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800" kern="1200" dirty="0">
                <a:solidFill>
                  <a:schemeClr val="tx1"/>
                </a:solidFill>
                <a:latin typeface="+mj-lt"/>
                <a:ea typeface="+mj-ea"/>
                <a:cs typeface="+mj-cs"/>
              </a:rPr>
              <a:t>Milestone 2:</a:t>
            </a:r>
          </a:p>
        </p:txBody>
      </p:sp>
      <p:sp>
        <p:nvSpPr>
          <p:cNvPr id="3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37B969A0-EFEB-7617-12CA-EC0C2B06D0EC}"/>
              </a:ext>
            </a:extLst>
          </p:cNvPr>
          <p:cNvSpPr>
            <a:spLocks noGrp="1"/>
          </p:cNvSpPr>
          <p:nvPr>
            <p:ph idx="1"/>
          </p:nvPr>
        </p:nvSpPr>
        <p:spPr>
          <a:xfrm>
            <a:off x="630936" y="2807208"/>
            <a:ext cx="3429000" cy="3410712"/>
          </a:xfrm>
        </p:spPr>
        <p:txBody>
          <a:bodyPr vert="horz" lIns="91440" tIns="45720" rIns="91440" bIns="45720" rtlCol="0" anchor="t">
            <a:normAutofit/>
          </a:bodyPr>
          <a:lstStyle/>
          <a:p>
            <a:pPr>
              <a:spcAft>
                <a:spcPts val="600"/>
              </a:spcAft>
            </a:pPr>
            <a:endParaRPr lang="en-US" sz="2200"/>
          </a:p>
          <a:p>
            <a:pPr>
              <a:spcAft>
                <a:spcPts val="600"/>
              </a:spcAft>
            </a:pPr>
            <a:r>
              <a:rPr lang="en-US" sz="2200"/>
              <a:t>From this diagram, we can predict that how many passengers transported to other direction and how many passengers are not transported to other direction.</a:t>
            </a:r>
          </a:p>
          <a:p>
            <a:pPr>
              <a:spcAft>
                <a:spcPts val="600"/>
              </a:spcAft>
            </a:pPr>
            <a:endParaRPr lang="en-US" sz="2200"/>
          </a:p>
        </p:txBody>
      </p:sp>
      <p:pic>
        <p:nvPicPr>
          <p:cNvPr id="12" name="Picture 11">
            <a:extLst>
              <a:ext uri="{FF2B5EF4-FFF2-40B4-BE49-F238E27FC236}">
                <a16:creationId xmlns:a16="http://schemas.microsoft.com/office/drawing/2014/main" id="{A655B58F-8B95-8B58-B150-0220DF7EDF02}"/>
              </a:ext>
            </a:extLst>
          </p:cNvPr>
          <p:cNvPicPr>
            <a:picLocks noChangeAspect="1"/>
          </p:cNvPicPr>
          <p:nvPr/>
        </p:nvPicPr>
        <p:blipFill>
          <a:blip r:embed="rId2"/>
          <a:stretch>
            <a:fillRect/>
          </a:stretch>
        </p:blipFill>
        <p:spPr>
          <a:xfrm>
            <a:off x="4654296" y="1599515"/>
            <a:ext cx="6903720" cy="3658970"/>
          </a:xfrm>
          <a:prstGeom prst="rect">
            <a:avLst/>
          </a:prstGeom>
        </p:spPr>
      </p:pic>
    </p:spTree>
    <p:extLst>
      <p:ext uri="{BB962C8B-B14F-4D97-AF65-F5344CB8AC3E}">
        <p14:creationId xmlns:p14="http://schemas.microsoft.com/office/powerpoint/2010/main" val="307933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CF3B10-9397-83CA-E190-CB349F7947F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Categorical features with target:</a:t>
            </a:r>
          </a:p>
        </p:txBody>
      </p:sp>
      <p:pic>
        <p:nvPicPr>
          <p:cNvPr id="7" name="Content Placeholder 6">
            <a:extLst>
              <a:ext uri="{FF2B5EF4-FFF2-40B4-BE49-F238E27FC236}">
                <a16:creationId xmlns:a16="http://schemas.microsoft.com/office/drawing/2014/main" id="{ED07FF4C-0976-59C1-8576-33EDDB3F6339}"/>
              </a:ext>
            </a:extLst>
          </p:cNvPr>
          <p:cNvPicPr>
            <a:picLocks noGrp="1" noChangeAspect="1"/>
          </p:cNvPicPr>
          <p:nvPr>
            <p:ph idx="1"/>
          </p:nvPr>
        </p:nvPicPr>
        <p:blipFill>
          <a:blip r:embed="rId3"/>
          <a:stretch>
            <a:fillRect/>
          </a:stretch>
        </p:blipFill>
        <p:spPr>
          <a:xfrm>
            <a:off x="1377108" y="1675227"/>
            <a:ext cx="9441456" cy="4768895"/>
          </a:xfrm>
          <a:prstGeom prst="rect">
            <a:avLst/>
          </a:prstGeom>
        </p:spPr>
      </p:pic>
    </p:spTree>
    <p:extLst>
      <p:ext uri="{BB962C8B-B14F-4D97-AF65-F5344CB8AC3E}">
        <p14:creationId xmlns:p14="http://schemas.microsoft.com/office/powerpoint/2010/main" val="1270451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1395</TotalTime>
  <Words>753</Words>
  <Application>Microsoft Office PowerPoint</Application>
  <PresentationFormat>Widescreen</PresentationFormat>
  <Paragraphs>128</Paragraphs>
  <Slides>23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Agency FB</vt:lpstr>
      <vt:lpstr>Algerian</vt:lpstr>
      <vt:lpstr>Arial</vt:lpstr>
      <vt:lpstr>Calibri</vt:lpstr>
      <vt:lpstr>Calibri Light</vt:lpstr>
      <vt:lpstr>Office Theme</vt:lpstr>
      <vt:lpstr>PowerPoint Presentation</vt:lpstr>
      <vt:lpstr>PowerPoint Presentation</vt:lpstr>
      <vt:lpstr>PowerPoint Presentation</vt:lpstr>
      <vt:lpstr>Milestones:</vt:lpstr>
      <vt:lpstr>PowerPoint Presentation</vt:lpstr>
      <vt:lpstr>PowerPoint Presentation</vt:lpstr>
      <vt:lpstr>Architecture diagram:</vt:lpstr>
      <vt:lpstr>Milestone 2:</vt:lpstr>
      <vt:lpstr>Categorical features with target:</vt:lpstr>
      <vt:lpstr>Numeric features with target:</vt:lpstr>
      <vt:lpstr>Numeric features with target: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SPACESHIP TITANIC’S PASSENGERS TRAVELLING DIRECTION</dc:title>
  <dc:creator>Muppidi Rohitha Reddy</dc:creator>
  <cp:lastModifiedBy>chadalavada vennela</cp:lastModifiedBy>
  <cp:revision>146</cp:revision>
  <dcterms:created xsi:type="dcterms:W3CDTF">2023-03-02T02:48:35Z</dcterms:created>
  <dcterms:modified xsi:type="dcterms:W3CDTF">2023-04-28T02:21:34Z</dcterms:modified>
</cp:coreProperties>
</file>