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#3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#4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#5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#6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D0B24-7D71-4A79-B3EE-82FA9E3223BA}" type="doc">
      <dgm:prSet loTypeId="urn:microsoft.com/office/officeart/2005/8/layout/vList2#1" loCatId="list" qsTypeId="urn:microsoft.com/office/officeart/2005/8/quickstyle/simple1#1" qsCatId="simple" csTypeId="urn:microsoft.com/office/officeart/2005/8/colors/accent0_2#1" csCatId="mainScheme"/>
      <dgm:spPr/>
      <dgm:t>
        <a:bodyPr/>
        <a:lstStyle/>
        <a:p>
          <a:endParaRPr lang="en-US"/>
        </a:p>
      </dgm:t>
    </dgm:pt>
    <dgm:pt modelId="{DE992640-83CC-48F4-95C0-5366311B309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ONLINE</a:t>
          </a:r>
          <a:r>
            <a:rPr lang="en-US" b="1" dirty="0"/>
            <a:t> </a:t>
          </a:r>
          <a:r>
            <a:rPr lang="en-US" b="1" dirty="0">
              <a:solidFill>
                <a:schemeClr val="tx1"/>
              </a:solidFill>
            </a:rPr>
            <a:t>BOOK</a:t>
          </a:r>
          <a:r>
            <a:rPr lang="en-US" b="1" dirty="0"/>
            <a:t> </a:t>
          </a:r>
          <a:r>
            <a:rPr lang="en-US" b="1" dirty="0">
              <a:solidFill>
                <a:schemeClr val="tx1"/>
              </a:solidFill>
            </a:rPr>
            <a:t>STORE</a:t>
          </a:r>
          <a:endParaRPr lang="en-US" dirty="0">
            <a:solidFill>
              <a:schemeClr val="tx1"/>
            </a:solidFill>
          </a:endParaRPr>
        </a:p>
      </dgm:t>
    </dgm:pt>
    <dgm:pt modelId="{45868593-76A8-47EC-AFC6-1AFE3CF5D265}" type="parTrans" cxnId="{AD201859-9496-4A50-8CDC-0E1BAA1F46A3}">
      <dgm:prSet/>
      <dgm:spPr/>
      <dgm:t>
        <a:bodyPr/>
        <a:lstStyle/>
        <a:p>
          <a:endParaRPr lang="en-US"/>
        </a:p>
      </dgm:t>
    </dgm:pt>
    <dgm:pt modelId="{CEEC0E78-64D8-4342-8971-481F4461CAB5}" type="sibTrans" cxnId="{AD201859-9496-4A50-8CDC-0E1BAA1F46A3}">
      <dgm:prSet/>
      <dgm:spPr/>
      <dgm:t>
        <a:bodyPr/>
        <a:lstStyle/>
        <a:p>
          <a:endParaRPr lang="en-US"/>
        </a:p>
      </dgm:t>
    </dgm:pt>
    <dgm:pt modelId="{0B427475-05DE-4584-9EB4-9C850AEC6FF8}" type="pres">
      <dgm:prSet presAssocID="{A0BD0B24-7D71-4A79-B3EE-82FA9E3223BA}" presName="linear" presStyleCnt="0">
        <dgm:presLayoutVars>
          <dgm:animLvl val="lvl"/>
          <dgm:resizeHandles val="exact"/>
        </dgm:presLayoutVars>
      </dgm:prSet>
      <dgm:spPr/>
    </dgm:pt>
    <dgm:pt modelId="{2187FD89-21A2-43F1-B9B2-ACC2ADA6704D}" type="pres">
      <dgm:prSet presAssocID="{DE992640-83CC-48F4-95C0-5366311B30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DCC02A-C371-4DE2-8A84-F94C15FCF300}" type="presOf" srcId="{DE992640-83CC-48F4-95C0-5366311B3090}" destId="{2187FD89-21A2-43F1-B9B2-ACC2ADA6704D}" srcOrd="0" destOrd="0" presId="urn:microsoft.com/office/officeart/2005/8/layout/vList2#1"/>
    <dgm:cxn modelId="{AD201859-9496-4A50-8CDC-0E1BAA1F46A3}" srcId="{A0BD0B24-7D71-4A79-B3EE-82FA9E3223BA}" destId="{DE992640-83CC-48F4-95C0-5366311B3090}" srcOrd="0" destOrd="0" parTransId="{45868593-76A8-47EC-AFC6-1AFE3CF5D265}" sibTransId="{CEEC0E78-64D8-4342-8971-481F4461CAB5}"/>
    <dgm:cxn modelId="{823344DB-E1DD-49EF-A9D0-532B2A04E1A0}" type="presOf" srcId="{A0BD0B24-7D71-4A79-B3EE-82FA9E3223BA}" destId="{0B427475-05DE-4584-9EB4-9C850AEC6FF8}" srcOrd="0" destOrd="0" presId="urn:microsoft.com/office/officeart/2005/8/layout/vList2#1"/>
    <dgm:cxn modelId="{6808F6B9-42F1-4D2C-8885-2567E929CDD1}" type="presParOf" srcId="{0B427475-05DE-4584-9EB4-9C850AEC6FF8}" destId="{2187FD89-21A2-43F1-B9B2-ACC2ADA6704D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556F5-2A0C-47B7-8413-BA5297C4A186}" type="doc">
      <dgm:prSet loTypeId="urn:microsoft.com/office/officeart/2005/8/layout/vList2#2" loCatId="list" qsTypeId="urn:microsoft.com/office/officeart/2005/8/quickstyle/simple1#2" qsCatId="simple" csTypeId="urn:microsoft.com/office/officeart/2005/8/colors/accent0_1#1" csCatId="mainScheme" phldr="1"/>
      <dgm:spPr/>
      <dgm:t>
        <a:bodyPr/>
        <a:lstStyle/>
        <a:p>
          <a:endParaRPr lang="en-US"/>
        </a:p>
      </dgm:t>
    </dgm:pt>
    <dgm:pt modelId="{FC071FD6-B0B5-4D63-B14B-C708CCA16F1C}">
      <dgm:prSet/>
      <dgm:spPr/>
      <dgm:t>
        <a:bodyPr/>
        <a:lstStyle/>
        <a:p>
          <a:pPr algn="ctr"/>
          <a:r>
            <a:rPr lang="en-US" b="1" dirty="0"/>
            <a:t>Introduction</a:t>
          </a:r>
          <a:endParaRPr lang="en-US" dirty="0"/>
        </a:p>
      </dgm:t>
    </dgm:pt>
    <dgm:pt modelId="{5D6248AB-DA4B-45B7-BA2C-4E5CE1690E95}" type="parTrans" cxnId="{37FB356E-17C5-4E8C-9D2A-E96F15D3A303}">
      <dgm:prSet/>
      <dgm:spPr/>
      <dgm:t>
        <a:bodyPr/>
        <a:lstStyle/>
        <a:p>
          <a:endParaRPr lang="en-US"/>
        </a:p>
      </dgm:t>
    </dgm:pt>
    <dgm:pt modelId="{096D83B4-4E27-44EB-A02A-C965DD2E2667}" type="sibTrans" cxnId="{37FB356E-17C5-4E8C-9D2A-E96F15D3A303}">
      <dgm:prSet/>
      <dgm:spPr/>
      <dgm:t>
        <a:bodyPr/>
        <a:lstStyle/>
        <a:p>
          <a:endParaRPr lang="en-US"/>
        </a:p>
      </dgm:t>
    </dgm:pt>
    <dgm:pt modelId="{DCF20A43-5CFE-49EF-8E49-99977DEC12BE}" type="pres">
      <dgm:prSet presAssocID="{24A556F5-2A0C-47B7-8413-BA5297C4A186}" presName="linear" presStyleCnt="0">
        <dgm:presLayoutVars>
          <dgm:animLvl val="lvl"/>
          <dgm:resizeHandles val="exact"/>
        </dgm:presLayoutVars>
      </dgm:prSet>
      <dgm:spPr/>
    </dgm:pt>
    <dgm:pt modelId="{ED5C0387-213D-473F-8000-7E0465A6397C}" type="pres">
      <dgm:prSet presAssocID="{FC071FD6-B0B5-4D63-B14B-C708CCA16F1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63E445-DC3D-4A6E-BF7E-A541514D6095}" type="presOf" srcId="{24A556F5-2A0C-47B7-8413-BA5297C4A186}" destId="{DCF20A43-5CFE-49EF-8E49-99977DEC12BE}" srcOrd="0" destOrd="0" presId="urn:microsoft.com/office/officeart/2005/8/layout/vList2#2"/>
    <dgm:cxn modelId="{37FB356E-17C5-4E8C-9D2A-E96F15D3A303}" srcId="{24A556F5-2A0C-47B7-8413-BA5297C4A186}" destId="{FC071FD6-B0B5-4D63-B14B-C708CCA16F1C}" srcOrd="0" destOrd="0" parTransId="{5D6248AB-DA4B-45B7-BA2C-4E5CE1690E95}" sibTransId="{096D83B4-4E27-44EB-A02A-C965DD2E2667}"/>
    <dgm:cxn modelId="{9AD37DE6-28B5-427B-A518-3BF1430BA62B}" type="presOf" srcId="{FC071FD6-B0B5-4D63-B14B-C708CCA16F1C}" destId="{ED5C0387-213D-473F-8000-7E0465A6397C}" srcOrd="0" destOrd="0" presId="urn:microsoft.com/office/officeart/2005/8/layout/vList2#2"/>
    <dgm:cxn modelId="{E35F475D-3479-4679-8EF6-8FEB041438CD}" type="presParOf" srcId="{DCF20A43-5CFE-49EF-8E49-99977DEC12BE}" destId="{ED5C0387-213D-473F-8000-7E0465A6397C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A2F0C-C53B-488A-9B17-27B895416703}" type="doc">
      <dgm:prSet loTypeId="urn:microsoft.com/office/officeart/2005/8/layout/vList2#3" loCatId="list" qsTypeId="urn:microsoft.com/office/officeart/2005/8/quickstyle/simple1#3" qsCatId="simple" csTypeId="urn:microsoft.com/office/officeart/2005/8/colors/accent0_1#2" csCatId="mainScheme"/>
      <dgm:spPr/>
      <dgm:t>
        <a:bodyPr/>
        <a:lstStyle/>
        <a:p>
          <a:endParaRPr lang="en-US"/>
        </a:p>
      </dgm:t>
    </dgm:pt>
    <dgm:pt modelId="{041B6886-AD00-4B1A-B4B7-546CC749261C}">
      <dgm:prSet/>
      <dgm:spPr/>
      <dgm:t>
        <a:bodyPr/>
        <a:lstStyle/>
        <a:p>
          <a:pPr algn="ctr"/>
          <a:r>
            <a:rPr lang="en-US" b="1" dirty="0"/>
            <a:t>Technologies</a:t>
          </a:r>
          <a:endParaRPr lang="en-US" dirty="0"/>
        </a:p>
      </dgm:t>
    </dgm:pt>
    <dgm:pt modelId="{B47E9507-845A-43F1-9D6C-2420BA78EAAB}" type="parTrans" cxnId="{04401774-2CB7-4F89-B789-2CCC4D3BF032}">
      <dgm:prSet/>
      <dgm:spPr/>
      <dgm:t>
        <a:bodyPr/>
        <a:lstStyle/>
        <a:p>
          <a:endParaRPr lang="en-US"/>
        </a:p>
      </dgm:t>
    </dgm:pt>
    <dgm:pt modelId="{41879CF4-6A14-4B18-B6C5-E6C68E7175D5}" type="sibTrans" cxnId="{04401774-2CB7-4F89-B789-2CCC4D3BF032}">
      <dgm:prSet/>
      <dgm:spPr/>
      <dgm:t>
        <a:bodyPr/>
        <a:lstStyle/>
        <a:p>
          <a:endParaRPr lang="en-US"/>
        </a:p>
      </dgm:t>
    </dgm:pt>
    <dgm:pt modelId="{2A5FE6DF-1F13-40B5-A4CA-80B77BE0F7D4}" type="pres">
      <dgm:prSet presAssocID="{739A2F0C-C53B-488A-9B17-27B895416703}" presName="linear" presStyleCnt="0">
        <dgm:presLayoutVars>
          <dgm:animLvl val="lvl"/>
          <dgm:resizeHandles val="exact"/>
        </dgm:presLayoutVars>
      </dgm:prSet>
      <dgm:spPr/>
    </dgm:pt>
    <dgm:pt modelId="{35DC3294-3C8C-4853-A47A-77C972DE27A6}" type="pres">
      <dgm:prSet presAssocID="{041B6886-AD00-4B1A-B4B7-546CC749261C}" presName="parentText" presStyleLbl="node1" presStyleIdx="0" presStyleCnt="1" custLinFactNeighborX="-6297" custLinFactNeighborY="-18481">
        <dgm:presLayoutVars>
          <dgm:chMax val="0"/>
          <dgm:bulletEnabled val="1"/>
        </dgm:presLayoutVars>
      </dgm:prSet>
      <dgm:spPr/>
    </dgm:pt>
  </dgm:ptLst>
  <dgm:cxnLst>
    <dgm:cxn modelId="{04401774-2CB7-4F89-B789-2CCC4D3BF032}" srcId="{739A2F0C-C53B-488A-9B17-27B895416703}" destId="{041B6886-AD00-4B1A-B4B7-546CC749261C}" srcOrd="0" destOrd="0" parTransId="{B47E9507-845A-43F1-9D6C-2420BA78EAAB}" sibTransId="{41879CF4-6A14-4B18-B6C5-E6C68E7175D5}"/>
    <dgm:cxn modelId="{6ADBFDA4-9431-4758-8636-5086B146CB7F}" type="presOf" srcId="{739A2F0C-C53B-488A-9B17-27B895416703}" destId="{2A5FE6DF-1F13-40B5-A4CA-80B77BE0F7D4}" srcOrd="0" destOrd="0" presId="urn:microsoft.com/office/officeart/2005/8/layout/vList2#3"/>
    <dgm:cxn modelId="{6E842FF3-D742-4698-A9E6-2ED8E25EF1BE}" type="presOf" srcId="{041B6886-AD00-4B1A-B4B7-546CC749261C}" destId="{35DC3294-3C8C-4853-A47A-77C972DE27A6}" srcOrd="0" destOrd="0" presId="urn:microsoft.com/office/officeart/2005/8/layout/vList2#3"/>
    <dgm:cxn modelId="{6533F654-C891-4AE7-B48F-05D79C634850}" type="presParOf" srcId="{2A5FE6DF-1F13-40B5-A4CA-80B77BE0F7D4}" destId="{35DC3294-3C8C-4853-A47A-77C972DE27A6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B4732E-673D-4AAC-AD49-69E10F81BDD0}" type="doc">
      <dgm:prSet loTypeId="urn:microsoft.com/office/officeart/2005/8/layout/vList2#4" loCatId="list" qsTypeId="urn:microsoft.com/office/officeart/2005/8/quickstyle/simple1#4" qsCatId="simple" csTypeId="urn:microsoft.com/office/officeart/2005/8/colors/accent0_1#3" csCatId="mainScheme" phldr="1"/>
      <dgm:spPr/>
      <dgm:t>
        <a:bodyPr/>
        <a:lstStyle/>
        <a:p>
          <a:endParaRPr lang="en-US"/>
        </a:p>
      </dgm:t>
    </dgm:pt>
    <dgm:pt modelId="{52CD0E47-27C2-440F-B00C-D0ADEC0FB181}">
      <dgm:prSet/>
      <dgm:spPr/>
      <dgm:t>
        <a:bodyPr/>
        <a:lstStyle/>
        <a:p>
          <a:pPr algn="ctr"/>
          <a:r>
            <a:rPr lang="en-US" b="1" dirty="0"/>
            <a:t>Database Model</a:t>
          </a:r>
          <a:endParaRPr lang="en-US" dirty="0"/>
        </a:p>
      </dgm:t>
    </dgm:pt>
    <dgm:pt modelId="{C4A818C2-AF0B-464F-97B4-B1FC74D2F806}" type="parTrans" cxnId="{46E464B0-914C-473E-8C46-AD773562E350}">
      <dgm:prSet/>
      <dgm:spPr/>
      <dgm:t>
        <a:bodyPr/>
        <a:lstStyle/>
        <a:p>
          <a:endParaRPr lang="en-US"/>
        </a:p>
      </dgm:t>
    </dgm:pt>
    <dgm:pt modelId="{0C16B11B-F828-49FC-917A-8AA680E86D56}" type="sibTrans" cxnId="{46E464B0-914C-473E-8C46-AD773562E350}">
      <dgm:prSet/>
      <dgm:spPr/>
      <dgm:t>
        <a:bodyPr/>
        <a:lstStyle/>
        <a:p>
          <a:endParaRPr lang="en-US"/>
        </a:p>
      </dgm:t>
    </dgm:pt>
    <dgm:pt modelId="{3B96C2EF-A298-4D37-BC3F-960B1322D2A9}" type="pres">
      <dgm:prSet presAssocID="{15B4732E-673D-4AAC-AD49-69E10F81BDD0}" presName="linear" presStyleCnt="0">
        <dgm:presLayoutVars>
          <dgm:animLvl val="lvl"/>
          <dgm:resizeHandles val="exact"/>
        </dgm:presLayoutVars>
      </dgm:prSet>
      <dgm:spPr/>
    </dgm:pt>
    <dgm:pt modelId="{AA88887B-59FC-4CFC-883B-6A11FDD62D7A}" type="pres">
      <dgm:prSet presAssocID="{52CD0E47-27C2-440F-B00C-D0ADEC0FB181}" presName="parentText" presStyleLbl="node1" presStyleIdx="0" presStyleCnt="1" custLinFactNeighborX="-5289" custLinFactNeighborY="-17056">
        <dgm:presLayoutVars>
          <dgm:chMax val="0"/>
          <dgm:bulletEnabled val="1"/>
        </dgm:presLayoutVars>
      </dgm:prSet>
      <dgm:spPr/>
    </dgm:pt>
  </dgm:ptLst>
  <dgm:cxnLst>
    <dgm:cxn modelId="{2F112083-3AFC-41C9-A8A0-C9095F8850C4}" type="presOf" srcId="{15B4732E-673D-4AAC-AD49-69E10F81BDD0}" destId="{3B96C2EF-A298-4D37-BC3F-960B1322D2A9}" srcOrd="0" destOrd="0" presId="urn:microsoft.com/office/officeart/2005/8/layout/vList2#4"/>
    <dgm:cxn modelId="{46E464B0-914C-473E-8C46-AD773562E350}" srcId="{15B4732E-673D-4AAC-AD49-69E10F81BDD0}" destId="{52CD0E47-27C2-440F-B00C-D0ADEC0FB181}" srcOrd="0" destOrd="0" parTransId="{C4A818C2-AF0B-464F-97B4-B1FC74D2F806}" sibTransId="{0C16B11B-F828-49FC-917A-8AA680E86D56}"/>
    <dgm:cxn modelId="{65A9E6E7-1A1E-4FCD-8089-DCD8007776F7}" type="presOf" srcId="{52CD0E47-27C2-440F-B00C-D0ADEC0FB181}" destId="{AA88887B-59FC-4CFC-883B-6A11FDD62D7A}" srcOrd="0" destOrd="0" presId="urn:microsoft.com/office/officeart/2005/8/layout/vList2#4"/>
    <dgm:cxn modelId="{3877D31C-33FE-42B8-8395-C870327CA6A4}" type="presParOf" srcId="{3B96C2EF-A298-4D37-BC3F-960B1322D2A9}" destId="{AA88887B-59FC-4CFC-883B-6A11FDD62D7A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DAC022-D269-4215-A27C-E1F8E9CCC8E1}" type="doc">
      <dgm:prSet loTypeId="urn:microsoft.com/office/officeart/2005/8/layout/vList2#5" loCatId="list" qsTypeId="urn:microsoft.com/office/officeart/2005/8/quickstyle/simple1#5" qsCatId="simple" csTypeId="urn:microsoft.com/office/officeart/2005/8/colors/accent0_1#4" csCatId="mainScheme" phldr="1"/>
      <dgm:spPr/>
      <dgm:t>
        <a:bodyPr/>
        <a:lstStyle/>
        <a:p>
          <a:endParaRPr lang="en-US"/>
        </a:p>
      </dgm:t>
    </dgm:pt>
    <dgm:pt modelId="{E37D9A14-C296-48BF-B235-BAED48C9CB6E}">
      <dgm:prSet/>
      <dgm:spPr/>
      <dgm:t>
        <a:bodyPr/>
        <a:lstStyle/>
        <a:p>
          <a:pPr algn="ctr"/>
          <a:r>
            <a:rPr lang="en-US" b="1" dirty="0"/>
            <a:t>Collections used</a:t>
          </a:r>
          <a:endParaRPr lang="en-US" dirty="0"/>
        </a:p>
      </dgm:t>
    </dgm:pt>
    <dgm:pt modelId="{BCD7B3A8-F6D5-41F8-AD8C-30C0CAC51576}" type="parTrans" cxnId="{6B2672F8-2ABD-41B8-8A17-A186B5C91B04}">
      <dgm:prSet/>
      <dgm:spPr/>
      <dgm:t>
        <a:bodyPr/>
        <a:lstStyle/>
        <a:p>
          <a:endParaRPr lang="en-US"/>
        </a:p>
      </dgm:t>
    </dgm:pt>
    <dgm:pt modelId="{353BB125-F75A-4710-A970-26D3BF9F47C6}" type="sibTrans" cxnId="{6B2672F8-2ABD-41B8-8A17-A186B5C91B04}">
      <dgm:prSet/>
      <dgm:spPr/>
      <dgm:t>
        <a:bodyPr/>
        <a:lstStyle/>
        <a:p>
          <a:endParaRPr lang="en-US"/>
        </a:p>
      </dgm:t>
    </dgm:pt>
    <dgm:pt modelId="{53E7022A-3038-48E4-8154-8D134B4BE829}" type="pres">
      <dgm:prSet presAssocID="{65DAC022-D269-4215-A27C-E1F8E9CCC8E1}" presName="linear" presStyleCnt="0">
        <dgm:presLayoutVars>
          <dgm:animLvl val="lvl"/>
          <dgm:resizeHandles val="exact"/>
        </dgm:presLayoutVars>
      </dgm:prSet>
      <dgm:spPr/>
    </dgm:pt>
    <dgm:pt modelId="{69A75074-3B09-4D65-96E3-47EBF3A3A148}" type="pres">
      <dgm:prSet presAssocID="{E37D9A14-C296-48BF-B235-BAED48C9CB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ED4CCA4-5E4C-4A62-A41A-B68BE6DB6182}" type="presOf" srcId="{65DAC022-D269-4215-A27C-E1F8E9CCC8E1}" destId="{53E7022A-3038-48E4-8154-8D134B4BE829}" srcOrd="0" destOrd="0" presId="urn:microsoft.com/office/officeart/2005/8/layout/vList2#5"/>
    <dgm:cxn modelId="{D576DCB5-0C60-4815-A95F-E8D05FF28DBE}" type="presOf" srcId="{E37D9A14-C296-48BF-B235-BAED48C9CB6E}" destId="{69A75074-3B09-4D65-96E3-47EBF3A3A148}" srcOrd="0" destOrd="0" presId="urn:microsoft.com/office/officeart/2005/8/layout/vList2#5"/>
    <dgm:cxn modelId="{6B2672F8-2ABD-41B8-8A17-A186B5C91B04}" srcId="{65DAC022-D269-4215-A27C-E1F8E9CCC8E1}" destId="{E37D9A14-C296-48BF-B235-BAED48C9CB6E}" srcOrd="0" destOrd="0" parTransId="{BCD7B3A8-F6D5-41F8-AD8C-30C0CAC51576}" sibTransId="{353BB125-F75A-4710-A970-26D3BF9F47C6}"/>
    <dgm:cxn modelId="{B53641BA-E766-4CF2-97ED-EDF0989234DB}" type="presParOf" srcId="{53E7022A-3038-48E4-8154-8D134B4BE829}" destId="{69A75074-3B09-4D65-96E3-47EBF3A3A148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153231-21E0-4F42-87CB-F446128B730A}" type="doc">
      <dgm:prSet loTypeId="urn:microsoft.com/office/officeart/2005/8/layout/vList2#6" loCatId="list" qsTypeId="urn:microsoft.com/office/officeart/2005/8/quickstyle/simple1#6" qsCatId="simple" csTypeId="urn:microsoft.com/office/officeart/2005/8/colors/accent0_1#5" csCatId="mainScheme"/>
      <dgm:spPr/>
      <dgm:t>
        <a:bodyPr/>
        <a:lstStyle/>
        <a:p>
          <a:endParaRPr lang="en-US"/>
        </a:p>
      </dgm:t>
    </dgm:pt>
    <dgm:pt modelId="{18D02F5A-1A03-45E5-AEA3-4BED1C3FAF2E}">
      <dgm:prSet/>
      <dgm:spPr/>
      <dgm:t>
        <a:bodyPr/>
        <a:lstStyle/>
        <a:p>
          <a:pPr algn="ctr"/>
          <a:r>
            <a:rPr lang="en-US" b="1" dirty="0"/>
            <a:t>Features</a:t>
          </a:r>
          <a:endParaRPr lang="en-US" dirty="0"/>
        </a:p>
      </dgm:t>
    </dgm:pt>
    <dgm:pt modelId="{A6163E8F-BF2F-4B7B-A2E7-7569539ED060}" type="parTrans" cxnId="{A061CFB9-227E-4E9B-BAF4-C733426F740D}">
      <dgm:prSet/>
      <dgm:spPr/>
      <dgm:t>
        <a:bodyPr/>
        <a:lstStyle/>
        <a:p>
          <a:endParaRPr lang="en-US"/>
        </a:p>
      </dgm:t>
    </dgm:pt>
    <dgm:pt modelId="{0411C216-C264-495E-90FE-7B134977DC10}" type="sibTrans" cxnId="{A061CFB9-227E-4E9B-BAF4-C733426F740D}">
      <dgm:prSet/>
      <dgm:spPr/>
      <dgm:t>
        <a:bodyPr/>
        <a:lstStyle/>
        <a:p>
          <a:endParaRPr lang="en-US"/>
        </a:p>
      </dgm:t>
    </dgm:pt>
    <dgm:pt modelId="{9F346E23-96B0-4F92-B672-6D8268732700}" type="pres">
      <dgm:prSet presAssocID="{33153231-21E0-4F42-87CB-F446128B730A}" presName="linear" presStyleCnt="0">
        <dgm:presLayoutVars>
          <dgm:animLvl val="lvl"/>
          <dgm:resizeHandles val="exact"/>
        </dgm:presLayoutVars>
      </dgm:prSet>
      <dgm:spPr/>
    </dgm:pt>
    <dgm:pt modelId="{E34C0EC0-5D65-4113-9B6D-D3FBD6B542EC}" type="pres">
      <dgm:prSet presAssocID="{18D02F5A-1A03-45E5-AEA3-4BED1C3FAF2E}" presName="parentText" presStyleLbl="node1" presStyleIdx="0" presStyleCnt="1" custLinFactY="190011" custLinFactNeighborX="1058" custLinFactNeighborY="200000">
        <dgm:presLayoutVars>
          <dgm:chMax val="0"/>
          <dgm:bulletEnabled val="1"/>
        </dgm:presLayoutVars>
      </dgm:prSet>
      <dgm:spPr/>
    </dgm:pt>
  </dgm:ptLst>
  <dgm:cxnLst>
    <dgm:cxn modelId="{1D9A453A-6ED6-495E-9372-B3FC3C692A49}" type="presOf" srcId="{33153231-21E0-4F42-87CB-F446128B730A}" destId="{9F346E23-96B0-4F92-B672-6D8268732700}" srcOrd="0" destOrd="0" presId="urn:microsoft.com/office/officeart/2005/8/layout/vList2#6"/>
    <dgm:cxn modelId="{F81EB1AD-4488-4DFA-92AC-CCD40E3B31D7}" type="presOf" srcId="{18D02F5A-1A03-45E5-AEA3-4BED1C3FAF2E}" destId="{E34C0EC0-5D65-4113-9B6D-D3FBD6B542EC}" srcOrd="0" destOrd="0" presId="urn:microsoft.com/office/officeart/2005/8/layout/vList2#6"/>
    <dgm:cxn modelId="{A061CFB9-227E-4E9B-BAF4-C733426F740D}" srcId="{33153231-21E0-4F42-87CB-F446128B730A}" destId="{18D02F5A-1A03-45E5-AEA3-4BED1C3FAF2E}" srcOrd="0" destOrd="0" parTransId="{A6163E8F-BF2F-4B7B-A2E7-7569539ED060}" sibTransId="{0411C216-C264-495E-90FE-7B134977DC10}"/>
    <dgm:cxn modelId="{7273B927-9BF9-42AC-A997-7C76122F488E}" type="presParOf" srcId="{9F346E23-96B0-4F92-B672-6D8268732700}" destId="{E34C0EC0-5D65-4113-9B6D-D3FBD6B542EC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CF953F-BFB5-4EDF-B9AB-F703A6575FDE}" type="doc">
      <dgm:prSet loTypeId="urn:microsoft.com/office/officeart/2005/8/layout/hProcess9#1" loCatId="process" qsTypeId="urn:microsoft.com/office/officeart/2005/8/quickstyle/3d3#1" qsCatId="3D" csTypeId="urn:microsoft.com/office/officeart/2005/8/colors/accent0_1#6" csCatId="mainScheme" phldr="1"/>
      <dgm:spPr/>
      <dgm:t>
        <a:bodyPr/>
        <a:lstStyle/>
        <a:p>
          <a:endParaRPr lang="en-US"/>
        </a:p>
      </dgm:t>
    </dgm:pt>
    <dgm:pt modelId="{4D46601D-9286-41F5-AA0F-8C6C5FCE3859}">
      <dgm:prSet/>
      <dgm:spPr/>
      <dgm:t>
        <a:bodyPr/>
        <a:lstStyle/>
        <a:p>
          <a:r>
            <a:rPr lang="en-US"/>
            <a:t>Register</a:t>
          </a:r>
        </a:p>
      </dgm:t>
    </dgm:pt>
    <dgm:pt modelId="{B1E89D7D-4EDC-4064-9275-48FC93DA662E}" type="parTrans" cxnId="{E55302F2-88C9-4CF9-897C-ACBD91E6A50E}">
      <dgm:prSet/>
      <dgm:spPr/>
      <dgm:t>
        <a:bodyPr/>
        <a:lstStyle/>
        <a:p>
          <a:endParaRPr lang="en-US"/>
        </a:p>
      </dgm:t>
    </dgm:pt>
    <dgm:pt modelId="{6D5D4E37-F8D5-4B9F-9153-7C0BAA509BF4}" type="sibTrans" cxnId="{E55302F2-88C9-4CF9-897C-ACBD91E6A50E}">
      <dgm:prSet/>
      <dgm:spPr/>
      <dgm:t>
        <a:bodyPr/>
        <a:lstStyle/>
        <a:p>
          <a:endParaRPr lang="en-US"/>
        </a:p>
      </dgm:t>
    </dgm:pt>
    <dgm:pt modelId="{50088567-52D9-4B75-936C-FD1B0AA7EDB4}">
      <dgm:prSet/>
      <dgm:spPr/>
      <dgm:t>
        <a:bodyPr/>
        <a:lstStyle/>
        <a:p>
          <a:r>
            <a:rPr lang="en-US"/>
            <a:t>Login</a:t>
          </a:r>
        </a:p>
      </dgm:t>
    </dgm:pt>
    <dgm:pt modelId="{AC19616B-B191-403D-B0A8-2EA2E8CDEBDB}" type="parTrans" cxnId="{D4BA4152-1F5C-49DA-9040-489933B0DBA0}">
      <dgm:prSet/>
      <dgm:spPr/>
      <dgm:t>
        <a:bodyPr/>
        <a:lstStyle/>
        <a:p>
          <a:endParaRPr lang="en-US"/>
        </a:p>
      </dgm:t>
    </dgm:pt>
    <dgm:pt modelId="{0DFEADB9-874B-41BE-912F-4355939A77C7}" type="sibTrans" cxnId="{D4BA4152-1F5C-49DA-9040-489933B0DBA0}">
      <dgm:prSet/>
      <dgm:spPr/>
      <dgm:t>
        <a:bodyPr/>
        <a:lstStyle/>
        <a:p>
          <a:endParaRPr lang="en-US"/>
        </a:p>
      </dgm:t>
    </dgm:pt>
    <dgm:pt modelId="{28C957B4-F053-4490-A738-B61A83E2382B}">
      <dgm:prSet/>
      <dgm:spPr/>
      <dgm:t>
        <a:bodyPr/>
        <a:lstStyle/>
        <a:p>
          <a:r>
            <a:rPr lang="en-US"/>
            <a:t>Roles:</a:t>
          </a:r>
        </a:p>
      </dgm:t>
    </dgm:pt>
    <dgm:pt modelId="{501658FB-6964-4B0F-A195-55BF82110DBB}" type="parTrans" cxnId="{AF9F0CFC-2DE5-480F-A3E7-7FB42C677FBC}">
      <dgm:prSet/>
      <dgm:spPr/>
      <dgm:t>
        <a:bodyPr/>
        <a:lstStyle/>
        <a:p>
          <a:endParaRPr lang="en-US"/>
        </a:p>
      </dgm:t>
    </dgm:pt>
    <dgm:pt modelId="{D32A3F54-2E4D-4337-9441-94B24BBF7EAA}" type="sibTrans" cxnId="{AF9F0CFC-2DE5-480F-A3E7-7FB42C677FBC}">
      <dgm:prSet/>
      <dgm:spPr/>
      <dgm:t>
        <a:bodyPr/>
        <a:lstStyle/>
        <a:p>
          <a:endParaRPr lang="en-US"/>
        </a:p>
      </dgm:t>
    </dgm:pt>
    <dgm:pt modelId="{C4CFB416-21A9-4F4A-BF84-F59A4BDB5F47}">
      <dgm:prSet/>
      <dgm:spPr/>
      <dgm:t>
        <a:bodyPr/>
        <a:lstStyle/>
        <a:p>
          <a:r>
            <a:rPr lang="en-US"/>
            <a:t>Employee</a:t>
          </a:r>
        </a:p>
      </dgm:t>
    </dgm:pt>
    <dgm:pt modelId="{AE01D633-575F-4B40-A8D4-3F6E9F24295B}" type="parTrans" cxnId="{C4A7384E-D322-4762-BB12-3C8C3032DF5D}">
      <dgm:prSet/>
      <dgm:spPr/>
      <dgm:t>
        <a:bodyPr/>
        <a:lstStyle/>
        <a:p>
          <a:endParaRPr lang="en-US"/>
        </a:p>
      </dgm:t>
    </dgm:pt>
    <dgm:pt modelId="{CE267DE5-DAB7-4958-A349-46C9901D91B5}" type="sibTrans" cxnId="{C4A7384E-D322-4762-BB12-3C8C3032DF5D}">
      <dgm:prSet/>
      <dgm:spPr/>
      <dgm:t>
        <a:bodyPr/>
        <a:lstStyle/>
        <a:p>
          <a:endParaRPr lang="en-US"/>
        </a:p>
      </dgm:t>
    </dgm:pt>
    <dgm:pt modelId="{85924CCF-DBB2-4A56-8595-D15082AD8634}">
      <dgm:prSet/>
      <dgm:spPr/>
      <dgm:t>
        <a:bodyPr/>
        <a:lstStyle/>
        <a:p>
          <a:r>
            <a:rPr lang="en-US"/>
            <a:t>Customer</a:t>
          </a:r>
        </a:p>
      </dgm:t>
    </dgm:pt>
    <dgm:pt modelId="{B659DADF-26CB-4C17-A2FB-AB4F4DED58C7}" type="parTrans" cxnId="{48CC50B4-7C47-496D-AB8F-9FAF7B0C8533}">
      <dgm:prSet/>
      <dgm:spPr/>
      <dgm:t>
        <a:bodyPr/>
        <a:lstStyle/>
        <a:p>
          <a:endParaRPr lang="en-US"/>
        </a:p>
      </dgm:t>
    </dgm:pt>
    <dgm:pt modelId="{5F623967-93CF-47D2-8F5B-F3F146A056AD}" type="sibTrans" cxnId="{48CC50B4-7C47-496D-AB8F-9FAF7B0C8533}">
      <dgm:prSet/>
      <dgm:spPr/>
      <dgm:t>
        <a:bodyPr/>
        <a:lstStyle/>
        <a:p>
          <a:endParaRPr lang="en-US"/>
        </a:p>
      </dgm:t>
    </dgm:pt>
    <dgm:pt modelId="{98942172-19AC-46B2-8C0B-1C392B5016D7}">
      <dgm:prSet/>
      <dgm:spPr/>
      <dgm:t>
        <a:bodyPr/>
        <a:lstStyle/>
        <a:p>
          <a:r>
            <a:rPr lang="en-US"/>
            <a:t>Employee Features:</a:t>
          </a:r>
        </a:p>
      </dgm:t>
    </dgm:pt>
    <dgm:pt modelId="{0C654B37-8E64-44D6-BAE4-1FE3002B588B}" type="parTrans" cxnId="{26E244F2-41ED-4B52-869C-103092958391}">
      <dgm:prSet/>
      <dgm:spPr/>
      <dgm:t>
        <a:bodyPr/>
        <a:lstStyle/>
        <a:p>
          <a:endParaRPr lang="en-US"/>
        </a:p>
      </dgm:t>
    </dgm:pt>
    <dgm:pt modelId="{056EEFEB-E371-4B9D-BA2C-2D15EB103F83}" type="sibTrans" cxnId="{26E244F2-41ED-4B52-869C-103092958391}">
      <dgm:prSet/>
      <dgm:spPr/>
      <dgm:t>
        <a:bodyPr/>
        <a:lstStyle/>
        <a:p>
          <a:endParaRPr lang="en-US"/>
        </a:p>
      </dgm:t>
    </dgm:pt>
    <dgm:pt modelId="{F3DB0346-06E4-4CEF-984B-987024BE2E33}">
      <dgm:prSet/>
      <dgm:spPr/>
      <dgm:t>
        <a:bodyPr/>
        <a:lstStyle/>
        <a:p>
          <a:r>
            <a:rPr lang="en-US"/>
            <a:t>Add book</a:t>
          </a:r>
        </a:p>
      </dgm:t>
    </dgm:pt>
    <dgm:pt modelId="{2BCFCE36-77F8-4CF9-BA45-387E4541ED9D}" type="parTrans" cxnId="{7E625A89-1A89-476C-B85B-2794F23C35AC}">
      <dgm:prSet/>
      <dgm:spPr/>
      <dgm:t>
        <a:bodyPr/>
        <a:lstStyle/>
        <a:p>
          <a:endParaRPr lang="en-US"/>
        </a:p>
      </dgm:t>
    </dgm:pt>
    <dgm:pt modelId="{F38D2081-B8D5-4DC1-B492-6BDC6CBAE6E3}" type="sibTrans" cxnId="{7E625A89-1A89-476C-B85B-2794F23C35AC}">
      <dgm:prSet/>
      <dgm:spPr/>
      <dgm:t>
        <a:bodyPr/>
        <a:lstStyle/>
        <a:p>
          <a:endParaRPr lang="en-US"/>
        </a:p>
      </dgm:t>
    </dgm:pt>
    <dgm:pt modelId="{8C05E54B-739B-4E91-B5B1-69631524956B}">
      <dgm:prSet/>
      <dgm:spPr/>
      <dgm:t>
        <a:bodyPr/>
        <a:lstStyle/>
        <a:p>
          <a:r>
            <a:rPr lang="en-US"/>
            <a:t>Delete book</a:t>
          </a:r>
        </a:p>
      </dgm:t>
    </dgm:pt>
    <dgm:pt modelId="{232BDA0B-7D7C-4722-B41F-A9869AF5C52C}" type="parTrans" cxnId="{77629A64-263F-4479-8DDB-98519BD2CAEB}">
      <dgm:prSet/>
      <dgm:spPr/>
      <dgm:t>
        <a:bodyPr/>
        <a:lstStyle/>
        <a:p>
          <a:endParaRPr lang="en-US"/>
        </a:p>
      </dgm:t>
    </dgm:pt>
    <dgm:pt modelId="{172CC1D7-578F-4784-A02E-8B0A0C0F1A63}" type="sibTrans" cxnId="{77629A64-263F-4479-8DDB-98519BD2CAEB}">
      <dgm:prSet/>
      <dgm:spPr/>
      <dgm:t>
        <a:bodyPr/>
        <a:lstStyle/>
        <a:p>
          <a:endParaRPr lang="en-US"/>
        </a:p>
      </dgm:t>
    </dgm:pt>
    <dgm:pt modelId="{96F411B2-E278-48F3-84A9-720CBFFFD607}">
      <dgm:prSet/>
      <dgm:spPr/>
      <dgm:t>
        <a:bodyPr/>
        <a:lstStyle/>
        <a:p>
          <a:r>
            <a:rPr lang="en-US"/>
            <a:t>Edit book</a:t>
          </a:r>
        </a:p>
      </dgm:t>
    </dgm:pt>
    <dgm:pt modelId="{57CD9660-A60C-4620-8350-E2CF69FE4238}" type="parTrans" cxnId="{9D75ACF3-706A-4FA6-A601-0413A1C6BEA3}">
      <dgm:prSet/>
      <dgm:spPr/>
      <dgm:t>
        <a:bodyPr/>
        <a:lstStyle/>
        <a:p>
          <a:endParaRPr lang="en-US"/>
        </a:p>
      </dgm:t>
    </dgm:pt>
    <dgm:pt modelId="{FDEB75DA-8E0C-4E46-9D68-296E64AEEF42}" type="sibTrans" cxnId="{9D75ACF3-706A-4FA6-A601-0413A1C6BEA3}">
      <dgm:prSet/>
      <dgm:spPr/>
      <dgm:t>
        <a:bodyPr/>
        <a:lstStyle/>
        <a:p>
          <a:endParaRPr lang="en-US"/>
        </a:p>
      </dgm:t>
    </dgm:pt>
    <dgm:pt modelId="{B0410776-86E2-4009-A4BA-9A5DD6F70E27}">
      <dgm:prSet/>
      <dgm:spPr/>
      <dgm:t>
        <a:bodyPr/>
        <a:lstStyle/>
        <a:p>
          <a:r>
            <a:rPr lang="en-US"/>
            <a:t>Customer Features:</a:t>
          </a:r>
        </a:p>
      </dgm:t>
    </dgm:pt>
    <dgm:pt modelId="{F1F27F6D-D104-42B6-AD6B-C88A4424F812}" type="parTrans" cxnId="{22132471-F991-4104-94D6-8BD94D7E2877}">
      <dgm:prSet/>
      <dgm:spPr/>
      <dgm:t>
        <a:bodyPr/>
        <a:lstStyle/>
        <a:p>
          <a:endParaRPr lang="en-US"/>
        </a:p>
      </dgm:t>
    </dgm:pt>
    <dgm:pt modelId="{F5A7721F-CCE4-48F7-A6B7-7616A4D5E850}" type="sibTrans" cxnId="{22132471-F991-4104-94D6-8BD94D7E2877}">
      <dgm:prSet/>
      <dgm:spPr/>
      <dgm:t>
        <a:bodyPr/>
        <a:lstStyle/>
        <a:p>
          <a:endParaRPr lang="en-US"/>
        </a:p>
      </dgm:t>
    </dgm:pt>
    <dgm:pt modelId="{C8AE5D11-547E-4472-ACBC-E850546F3299}">
      <dgm:prSet/>
      <dgm:spPr/>
      <dgm:t>
        <a:bodyPr/>
        <a:lstStyle/>
        <a:p>
          <a:r>
            <a:rPr lang="en-US"/>
            <a:t>View book</a:t>
          </a:r>
        </a:p>
      </dgm:t>
    </dgm:pt>
    <dgm:pt modelId="{A3974B90-F7EF-46C4-A4C6-1EDFEF778DB0}" type="parTrans" cxnId="{F913E0EF-50B4-4748-90F5-E8B476CFD6BE}">
      <dgm:prSet/>
      <dgm:spPr/>
      <dgm:t>
        <a:bodyPr/>
        <a:lstStyle/>
        <a:p>
          <a:endParaRPr lang="en-US"/>
        </a:p>
      </dgm:t>
    </dgm:pt>
    <dgm:pt modelId="{F691C23D-B955-487B-9D68-C711093AE8B9}" type="sibTrans" cxnId="{F913E0EF-50B4-4748-90F5-E8B476CFD6BE}">
      <dgm:prSet/>
      <dgm:spPr/>
      <dgm:t>
        <a:bodyPr/>
        <a:lstStyle/>
        <a:p>
          <a:endParaRPr lang="en-US"/>
        </a:p>
      </dgm:t>
    </dgm:pt>
    <dgm:pt modelId="{37F2E2C8-5F2C-4654-91CC-F38FEB46A15C}">
      <dgm:prSet/>
      <dgm:spPr/>
      <dgm:t>
        <a:bodyPr/>
        <a:lstStyle/>
        <a:p>
          <a:r>
            <a:rPr lang="en-US" dirty="0"/>
            <a:t>Buy book</a:t>
          </a:r>
        </a:p>
      </dgm:t>
    </dgm:pt>
    <dgm:pt modelId="{C583D6A8-647A-49EE-A4D9-65C0066BD28F}" type="parTrans" cxnId="{A9EDE60C-8AB7-4EAC-93ED-61FC60C0EB3B}">
      <dgm:prSet/>
      <dgm:spPr/>
      <dgm:t>
        <a:bodyPr/>
        <a:lstStyle/>
        <a:p>
          <a:endParaRPr lang="en-US"/>
        </a:p>
      </dgm:t>
    </dgm:pt>
    <dgm:pt modelId="{0BE00A0D-9A7F-4643-A879-0BAED67DEC11}" type="sibTrans" cxnId="{A9EDE60C-8AB7-4EAC-93ED-61FC60C0EB3B}">
      <dgm:prSet/>
      <dgm:spPr/>
      <dgm:t>
        <a:bodyPr/>
        <a:lstStyle/>
        <a:p>
          <a:endParaRPr lang="en-US"/>
        </a:p>
      </dgm:t>
    </dgm:pt>
    <dgm:pt modelId="{977860A6-F9B0-45C6-9F54-F851D25CE4FE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7A34DCF9-2C65-4343-8A66-0280D99AA2FA}" type="parTrans" cxnId="{F04E87A8-6E55-427B-9194-34EABE07847E}">
      <dgm:prSet/>
      <dgm:spPr/>
    </dgm:pt>
    <dgm:pt modelId="{189152B6-845F-4172-B6EE-140DEDD3BEA1}" type="sibTrans" cxnId="{F04E87A8-6E55-427B-9194-34EABE07847E}">
      <dgm:prSet/>
      <dgm:spPr/>
    </dgm:pt>
    <dgm:pt modelId="{5F0CF1BB-9FC5-4C74-B320-90D7E811FA70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F67CB122-E846-41CD-ACF8-D587CE87D0EB}" type="parTrans" cxnId="{2961F480-F79F-4ED2-8379-89AD970B86DC}">
      <dgm:prSet/>
      <dgm:spPr/>
    </dgm:pt>
    <dgm:pt modelId="{E746093F-49E0-456A-8F8A-1A015B6F1D19}" type="sibTrans" cxnId="{2961F480-F79F-4ED2-8379-89AD970B86DC}">
      <dgm:prSet/>
      <dgm:spPr/>
    </dgm:pt>
    <dgm:pt modelId="{D6CA0FDF-C6BE-492D-A87D-D98C5718C5C3}" type="pres">
      <dgm:prSet presAssocID="{7BCF953F-BFB5-4EDF-B9AB-F703A6575FDE}" presName="CompostProcess" presStyleCnt="0">
        <dgm:presLayoutVars>
          <dgm:dir/>
          <dgm:resizeHandles val="exact"/>
        </dgm:presLayoutVars>
      </dgm:prSet>
      <dgm:spPr/>
    </dgm:pt>
    <dgm:pt modelId="{511999A6-C819-4367-B7C1-264B3B97847B}" type="pres">
      <dgm:prSet presAssocID="{7BCF953F-BFB5-4EDF-B9AB-F703A6575FDE}" presName="arrow" presStyleLbl="bgShp" presStyleIdx="0" presStyleCnt="1"/>
      <dgm:spPr/>
    </dgm:pt>
    <dgm:pt modelId="{32A55E8B-4C74-487F-B5F8-F292F91434FC}" type="pres">
      <dgm:prSet presAssocID="{7BCF953F-BFB5-4EDF-B9AB-F703A6575FDE}" presName="linearProcess" presStyleCnt="0"/>
      <dgm:spPr/>
    </dgm:pt>
    <dgm:pt modelId="{E0F8468F-7112-432D-824B-147B1991699F}" type="pres">
      <dgm:prSet presAssocID="{4D46601D-9286-41F5-AA0F-8C6C5FCE3859}" presName="textNode" presStyleLbl="node1" presStyleIdx="0" presStyleCnt="5">
        <dgm:presLayoutVars>
          <dgm:bulletEnabled val="1"/>
        </dgm:presLayoutVars>
      </dgm:prSet>
      <dgm:spPr/>
    </dgm:pt>
    <dgm:pt modelId="{5D87335E-F12A-4568-A1FA-45C621062C19}" type="pres">
      <dgm:prSet presAssocID="{6D5D4E37-F8D5-4B9F-9153-7C0BAA509BF4}" presName="sibTrans" presStyleCnt="0"/>
      <dgm:spPr/>
    </dgm:pt>
    <dgm:pt modelId="{12CDCF31-0283-4591-88AB-DD1ACA3A9015}" type="pres">
      <dgm:prSet presAssocID="{50088567-52D9-4B75-936C-FD1B0AA7EDB4}" presName="textNode" presStyleLbl="node1" presStyleIdx="1" presStyleCnt="5">
        <dgm:presLayoutVars>
          <dgm:bulletEnabled val="1"/>
        </dgm:presLayoutVars>
      </dgm:prSet>
      <dgm:spPr/>
    </dgm:pt>
    <dgm:pt modelId="{D47F8316-AB31-4A96-96D8-5C1ABE01983C}" type="pres">
      <dgm:prSet presAssocID="{0DFEADB9-874B-41BE-912F-4355939A77C7}" presName="sibTrans" presStyleCnt="0"/>
      <dgm:spPr/>
    </dgm:pt>
    <dgm:pt modelId="{E3A3ABD6-2F33-46EF-8AF3-D86CDD933D9B}" type="pres">
      <dgm:prSet presAssocID="{28C957B4-F053-4490-A738-B61A83E2382B}" presName="textNode" presStyleLbl="node1" presStyleIdx="2" presStyleCnt="5">
        <dgm:presLayoutVars>
          <dgm:bulletEnabled val="1"/>
        </dgm:presLayoutVars>
      </dgm:prSet>
      <dgm:spPr/>
    </dgm:pt>
    <dgm:pt modelId="{B90690DE-D9DA-4F48-AB6C-CC399604EFD0}" type="pres">
      <dgm:prSet presAssocID="{D32A3F54-2E4D-4337-9441-94B24BBF7EAA}" presName="sibTrans" presStyleCnt="0"/>
      <dgm:spPr/>
    </dgm:pt>
    <dgm:pt modelId="{9E8CB1B4-97CD-41F2-B207-C217D4C53E5C}" type="pres">
      <dgm:prSet presAssocID="{98942172-19AC-46B2-8C0B-1C392B5016D7}" presName="textNode" presStyleLbl="node1" presStyleIdx="3" presStyleCnt="5">
        <dgm:presLayoutVars>
          <dgm:bulletEnabled val="1"/>
        </dgm:presLayoutVars>
      </dgm:prSet>
      <dgm:spPr/>
    </dgm:pt>
    <dgm:pt modelId="{81E84A91-CB97-4F49-8206-1D7A3E58B14A}" type="pres">
      <dgm:prSet presAssocID="{056EEFEB-E371-4B9D-BA2C-2D15EB103F83}" presName="sibTrans" presStyleCnt="0"/>
      <dgm:spPr/>
    </dgm:pt>
    <dgm:pt modelId="{6BC960FD-2F58-48C9-9011-F56558EC0BDB}" type="pres">
      <dgm:prSet presAssocID="{B0410776-86E2-4009-A4BA-9A5DD6F70E2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9EDE60C-8AB7-4EAC-93ED-61FC60C0EB3B}" srcId="{B0410776-86E2-4009-A4BA-9A5DD6F70E27}" destId="{37F2E2C8-5F2C-4654-91CC-F38FEB46A15C}" srcOrd="1" destOrd="0" parTransId="{C583D6A8-647A-49EE-A4D9-65C0066BD28F}" sibTransId="{0BE00A0D-9A7F-4643-A879-0BAED67DEC11}"/>
    <dgm:cxn modelId="{A8C16224-1500-4F41-8FE9-E3BA5CAB1A6B}" type="presOf" srcId="{4D46601D-9286-41F5-AA0F-8C6C5FCE3859}" destId="{E0F8468F-7112-432D-824B-147B1991699F}" srcOrd="0" destOrd="0" presId="urn:microsoft.com/office/officeart/2005/8/layout/hProcess9#1"/>
    <dgm:cxn modelId="{AD13A331-5540-49D7-8611-32DDF93B133D}" type="presOf" srcId="{85924CCF-DBB2-4A56-8595-D15082AD8634}" destId="{E3A3ABD6-2F33-46EF-8AF3-D86CDD933D9B}" srcOrd="0" destOrd="2" presId="urn:microsoft.com/office/officeart/2005/8/layout/hProcess9#1"/>
    <dgm:cxn modelId="{9EB06E32-40D7-4559-9A12-0CEB7F49583D}" type="presOf" srcId="{28C957B4-F053-4490-A738-B61A83E2382B}" destId="{E3A3ABD6-2F33-46EF-8AF3-D86CDD933D9B}" srcOrd="0" destOrd="0" presId="urn:microsoft.com/office/officeart/2005/8/layout/hProcess9#1"/>
    <dgm:cxn modelId="{E461D83E-13A2-48FD-A014-F27FBEEF4D37}" type="presOf" srcId="{B0410776-86E2-4009-A4BA-9A5DD6F70E27}" destId="{6BC960FD-2F58-48C9-9011-F56558EC0BDB}" srcOrd="0" destOrd="0" presId="urn:microsoft.com/office/officeart/2005/8/layout/hProcess9#1"/>
    <dgm:cxn modelId="{997AC840-C907-4025-9C02-D1BF4CDB164E}" type="presOf" srcId="{8C05E54B-739B-4E91-B5B1-69631524956B}" destId="{9E8CB1B4-97CD-41F2-B207-C217D4C53E5C}" srcOrd="0" destOrd="2" presId="urn:microsoft.com/office/officeart/2005/8/layout/hProcess9#1"/>
    <dgm:cxn modelId="{77629A64-263F-4479-8DDB-98519BD2CAEB}" srcId="{98942172-19AC-46B2-8C0B-1C392B5016D7}" destId="{8C05E54B-739B-4E91-B5B1-69631524956B}" srcOrd="1" destOrd="0" parTransId="{232BDA0B-7D7C-4722-B41F-A9869AF5C52C}" sibTransId="{172CC1D7-578F-4784-A02E-8B0A0C0F1A63}"/>
    <dgm:cxn modelId="{C4A7384E-D322-4762-BB12-3C8C3032DF5D}" srcId="{28C957B4-F053-4490-A738-B61A83E2382B}" destId="{C4CFB416-21A9-4F4A-BF84-F59A4BDB5F47}" srcOrd="0" destOrd="0" parTransId="{AE01D633-575F-4B40-A8D4-3F6E9F24295B}" sibTransId="{CE267DE5-DAB7-4958-A349-46C9901D91B5}"/>
    <dgm:cxn modelId="{22132471-F991-4104-94D6-8BD94D7E2877}" srcId="{7BCF953F-BFB5-4EDF-B9AB-F703A6575FDE}" destId="{B0410776-86E2-4009-A4BA-9A5DD6F70E27}" srcOrd="4" destOrd="0" parTransId="{F1F27F6D-D104-42B6-AD6B-C88A4424F812}" sibTransId="{F5A7721F-CCE4-48F7-A6B7-7616A4D5E850}"/>
    <dgm:cxn modelId="{D4BA4152-1F5C-49DA-9040-489933B0DBA0}" srcId="{7BCF953F-BFB5-4EDF-B9AB-F703A6575FDE}" destId="{50088567-52D9-4B75-936C-FD1B0AA7EDB4}" srcOrd="1" destOrd="0" parTransId="{AC19616B-B191-403D-B0A8-2EA2E8CDEBDB}" sibTransId="{0DFEADB9-874B-41BE-912F-4355939A77C7}"/>
    <dgm:cxn modelId="{6EDF8A80-E2A5-4DB5-8FC5-86B6E517E939}" type="presOf" srcId="{F3DB0346-06E4-4CEF-984B-987024BE2E33}" destId="{9E8CB1B4-97CD-41F2-B207-C217D4C53E5C}" srcOrd="0" destOrd="1" presId="urn:microsoft.com/office/officeart/2005/8/layout/hProcess9#1"/>
    <dgm:cxn modelId="{2961F480-F79F-4ED2-8379-89AD970B86DC}" srcId="{B0410776-86E2-4009-A4BA-9A5DD6F70E27}" destId="{5F0CF1BB-9FC5-4C74-B320-90D7E811FA70}" srcOrd="3" destOrd="0" parTransId="{F67CB122-E846-41CD-ACF8-D587CE87D0EB}" sibTransId="{E746093F-49E0-456A-8F8A-1A015B6F1D19}"/>
    <dgm:cxn modelId="{02623881-3A90-4858-B3D5-9FD91754B358}" type="presOf" srcId="{37F2E2C8-5F2C-4654-91CC-F38FEB46A15C}" destId="{6BC960FD-2F58-48C9-9011-F56558EC0BDB}" srcOrd="0" destOrd="2" presId="urn:microsoft.com/office/officeart/2005/8/layout/hProcess9#1"/>
    <dgm:cxn modelId="{3102C284-94A7-4F33-9A95-5DC7702E1687}" type="presOf" srcId="{977860A6-F9B0-45C6-9F54-F851D25CE4FE}" destId="{6BC960FD-2F58-48C9-9011-F56558EC0BDB}" srcOrd="0" destOrd="3" presId="urn:microsoft.com/office/officeart/2005/8/layout/hProcess9#1"/>
    <dgm:cxn modelId="{7E625A89-1A89-476C-B85B-2794F23C35AC}" srcId="{98942172-19AC-46B2-8C0B-1C392B5016D7}" destId="{F3DB0346-06E4-4CEF-984B-987024BE2E33}" srcOrd="0" destOrd="0" parTransId="{2BCFCE36-77F8-4CF9-BA45-387E4541ED9D}" sibTransId="{F38D2081-B8D5-4DC1-B492-6BDC6CBAE6E3}"/>
    <dgm:cxn modelId="{5289CF8D-ADBE-4EC5-BCEA-597128742D27}" type="presOf" srcId="{50088567-52D9-4B75-936C-FD1B0AA7EDB4}" destId="{12CDCF31-0283-4591-88AB-DD1ACA3A9015}" srcOrd="0" destOrd="0" presId="urn:microsoft.com/office/officeart/2005/8/layout/hProcess9#1"/>
    <dgm:cxn modelId="{7E454A99-3635-4517-A6C9-65F2DD080388}" type="presOf" srcId="{C8AE5D11-547E-4472-ACBC-E850546F3299}" destId="{6BC960FD-2F58-48C9-9011-F56558EC0BDB}" srcOrd="0" destOrd="1" presId="urn:microsoft.com/office/officeart/2005/8/layout/hProcess9#1"/>
    <dgm:cxn modelId="{79DA28A4-33B1-4587-A585-F3B2B1F503C1}" type="presOf" srcId="{96F411B2-E278-48F3-84A9-720CBFFFD607}" destId="{9E8CB1B4-97CD-41F2-B207-C217D4C53E5C}" srcOrd="0" destOrd="3" presId="urn:microsoft.com/office/officeart/2005/8/layout/hProcess9#1"/>
    <dgm:cxn modelId="{F04E87A8-6E55-427B-9194-34EABE07847E}" srcId="{B0410776-86E2-4009-A4BA-9A5DD6F70E27}" destId="{977860A6-F9B0-45C6-9F54-F851D25CE4FE}" srcOrd="2" destOrd="0" parTransId="{7A34DCF9-2C65-4343-8A66-0280D99AA2FA}" sibTransId="{189152B6-845F-4172-B6EE-140DEDD3BEA1}"/>
    <dgm:cxn modelId="{48CC50B4-7C47-496D-AB8F-9FAF7B0C8533}" srcId="{28C957B4-F053-4490-A738-B61A83E2382B}" destId="{85924CCF-DBB2-4A56-8595-D15082AD8634}" srcOrd="1" destOrd="0" parTransId="{B659DADF-26CB-4C17-A2FB-AB4F4DED58C7}" sibTransId="{5F623967-93CF-47D2-8F5B-F3F146A056AD}"/>
    <dgm:cxn modelId="{5F6E9BC3-2BE8-4B39-B42F-A42C597D9850}" type="presOf" srcId="{7BCF953F-BFB5-4EDF-B9AB-F703A6575FDE}" destId="{D6CA0FDF-C6BE-492D-A87D-D98C5718C5C3}" srcOrd="0" destOrd="0" presId="urn:microsoft.com/office/officeart/2005/8/layout/hProcess9#1"/>
    <dgm:cxn modelId="{633A41C7-F77C-460B-B7FE-C00963321F3D}" type="presOf" srcId="{C4CFB416-21A9-4F4A-BF84-F59A4BDB5F47}" destId="{E3A3ABD6-2F33-46EF-8AF3-D86CDD933D9B}" srcOrd="0" destOrd="1" presId="urn:microsoft.com/office/officeart/2005/8/layout/hProcess9#1"/>
    <dgm:cxn modelId="{D0DAF2D3-81AE-4B2E-B736-47B5B9DCFFF7}" type="presOf" srcId="{98942172-19AC-46B2-8C0B-1C392B5016D7}" destId="{9E8CB1B4-97CD-41F2-B207-C217D4C53E5C}" srcOrd="0" destOrd="0" presId="urn:microsoft.com/office/officeart/2005/8/layout/hProcess9#1"/>
    <dgm:cxn modelId="{F913E0EF-50B4-4748-90F5-E8B476CFD6BE}" srcId="{B0410776-86E2-4009-A4BA-9A5DD6F70E27}" destId="{C8AE5D11-547E-4472-ACBC-E850546F3299}" srcOrd="0" destOrd="0" parTransId="{A3974B90-F7EF-46C4-A4C6-1EDFEF778DB0}" sibTransId="{F691C23D-B955-487B-9D68-C711093AE8B9}"/>
    <dgm:cxn modelId="{D6C116F0-C319-4E68-8ED4-36E0CDCAEB54}" type="presOf" srcId="{5F0CF1BB-9FC5-4C74-B320-90D7E811FA70}" destId="{6BC960FD-2F58-48C9-9011-F56558EC0BDB}" srcOrd="0" destOrd="4" presId="urn:microsoft.com/office/officeart/2005/8/layout/hProcess9#1"/>
    <dgm:cxn modelId="{E55302F2-88C9-4CF9-897C-ACBD91E6A50E}" srcId="{7BCF953F-BFB5-4EDF-B9AB-F703A6575FDE}" destId="{4D46601D-9286-41F5-AA0F-8C6C5FCE3859}" srcOrd="0" destOrd="0" parTransId="{B1E89D7D-4EDC-4064-9275-48FC93DA662E}" sibTransId="{6D5D4E37-F8D5-4B9F-9153-7C0BAA509BF4}"/>
    <dgm:cxn modelId="{26E244F2-41ED-4B52-869C-103092958391}" srcId="{7BCF953F-BFB5-4EDF-B9AB-F703A6575FDE}" destId="{98942172-19AC-46B2-8C0B-1C392B5016D7}" srcOrd="3" destOrd="0" parTransId="{0C654B37-8E64-44D6-BAE4-1FE3002B588B}" sibTransId="{056EEFEB-E371-4B9D-BA2C-2D15EB103F83}"/>
    <dgm:cxn modelId="{9D75ACF3-706A-4FA6-A601-0413A1C6BEA3}" srcId="{98942172-19AC-46B2-8C0B-1C392B5016D7}" destId="{96F411B2-E278-48F3-84A9-720CBFFFD607}" srcOrd="2" destOrd="0" parTransId="{57CD9660-A60C-4620-8350-E2CF69FE4238}" sibTransId="{FDEB75DA-8E0C-4E46-9D68-296E64AEEF42}"/>
    <dgm:cxn modelId="{AF9F0CFC-2DE5-480F-A3E7-7FB42C677FBC}" srcId="{7BCF953F-BFB5-4EDF-B9AB-F703A6575FDE}" destId="{28C957B4-F053-4490-A738-B61A83E2382B}" srcOrd="2" destOrd="0" parTransId="{501658FB-6964-4B0F-A195-55BF82110DBB}" sibTransId="{D32A3F54-2E4D-4337-9441-94B24BBF7EAA}"/>
    <dgm:cxn modelId="{DC0295B2-131B-448E-8A8A-13D0AB786720}" type="presParOf" srcId="{D6CA0FDF-C6BE-492D-A87D-D98C5718C5C3}" destId="{511999A6-C819-4367-B7C1-264B3B97847B}" srcOrd="0" destOrd="0" presId="urn:microsoft.com/office/officeart/2005/8/layout/hProcess9#1"/>
    <dgm:cxn modelId="{EFC8F4FD-49D4-436F-A793-CA4D0F4891EE}" type="presParOf" srcId="{D6CA0FDF-C6BE-492D-A87D-D98C5718C5C3}" destId="{32A55E8B-4C74-487F-B5F8-F292F91434FC}" srcOrd="1" destOrd="0" presId="urn:microsoft.com/office/officeart/2005/8/layout/hProcess9#1"/>
    <dgm:cxn modelId="{20770877-4E3F-4647-9634-E7DE1351F19F}" type="presParOf" srcId="{32A55E8B-4C74-487F-B5F8-F292F91434FC}" destId="{E0F8468F-7112-432D-824B-147B1991699F}" srcOrd="0" destOrd="0" presId="urn:microsoft.com/office/officeart/2005/8/layout/hProcess9#1"/>
    <dgm:cxn modelId="{4DB75819-A50F-4E8E-9A35-BA8EDA38C4EE}" type="presParOf" srcId="{32A55E8B-4C74-487F-B5F8-F292F91434FC}" destId="{5D87335E-F12A-4568-A1FA-45C621062C19}" srcOrd="1" destOrd="0" presId="urn:microsoft.com/office/officeart/2005/8/layout/hProcess9#1"/>
    <dgm:cxn modelId="{C5D5B9F8-3014-4D95-9FBE-38C0EFAA9C8C}" type="presParOf" srcId="{32A55E8B-4C74-487F-B5F8-F292F91434FC}" destId="{12CDCF31-0283-4591-88AB-DD1ACA3A9015}" srcOrd="2" destOrd="0" presId="urn:microsoft.com/office/officeart/2005/8/layout/hProcess9#1"/>
    <dgm:cxn modelId="{EEA2F4FE-44E5-4CCB-848F-116E95A4E264}" type="presParOf" srcId="{32A55E8B-4C74-487F-B5F8-F292F91434FC}" destId="{D47F8316-AB31-4A96-96D8-5C1ABE01983C}" srcOrd="3" destOrd="0" presId="urn:microsoft.com/office/officeart/2005/8/layout/hProcess9#1"/>
    <dgm:cxn modelId="{357F482E-F109-45C3-9B01-4A67EAB98525}" type="presParOf" srcId="{32A55E8B-4C74-487F-B5F8-F292F91434FC}" destId="{E3A3ABD6-2F33-46EF-8AF3-D86CDD933D9B}" srcOrd="4" destOrd="0" presId="urn:microsoft.com/office/officeart/2005/8/layout/hProcess9#1"/>
    <dgm:cxn modelId="{F22B9FFF-A4C9-4B8B-BE08-AF89129D9EAB}" type="presParOf" srcId="{32A55E8B-4C74-487F-B5F8-F292F91434FC}" destId="{B90690DE-D9DA-4F48-AB6C-CC399604EFD0}" srcOrd="5" destOrd="0" presId="urn:microsoft.com/office/officeart/2005/8/layout/hProcess9#1"/>
    <dgm:cxn modelId="{BB14A1CB-BDCB-4948-BF16-04251E8F704E}" type="presParOf" srcId="{32A55E8B-4C74-487F-B5F8-F292F91434FC}" destId="{9E8CB1B4-97CD-41F2-B207-C217D4C53E5C}" srcOrd="6" destOrd="0" presId="urn:microsoft.com/office/officeart/2005/8/layout/hProcess9#1"/>
    <dgm:cxn modelId="{B129C9E7-AFF4-4A97-A71D-2F0D330CCAE8}" type="presParOf" srcId="{32A55E8B-4C74-487F-B5F8-F292F91434FC}" destId="{81E84A91-CB97-4F49-8206-1D7A3E58B14A}" srcOrd="7" destOrd="0" presId="urn:microsoft.com/office/officeart/2005/8/layout/hProcess9#1"/>
    <dgm:cxn modelId="{471649DE-1638-4C2B-A7D2-3A4E06031E7D}" type="presParOf" srcId="{32A55E8B-4C74-487F-B5F8-F292F91434FC}" destId="{6BC960FD-2F58-48C9-9011-F56558EC0BDB}" srcOrd="8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125E22-701F-4B74-AA27-FAC375D67C16}" type="doc">
      <dgm:prSet loTypeId="urn:microsoft.com/office/officeart/2005/8/layout/vList2#7" loCatId="list" qsTypeId="urn:microsoft.com/office/officeart/2005/8/quickstyle/simple1#7" qsCatId="simple" csTypeId="urn:microsoft.com/office/officeart/2005/8/colors/accent0_3#1" csCatId="mainScheme"/>
      <dgm:spPr/>
      <dgm:t>
        <a:bodyPr/>
        <a:lstStyle/>
        <a:p>
          <a:endParaRPr lang="en-US"/>
        </a:p>
      </dgm:t>
    </dgm:pt>
    <dgm:pt modelId="{EC6B3AD2-A4A7-4377-8C43-82E0BA86D2A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THANK</a:t>
          </a:r>
          <a:r>
            <a:rPr lang="en-US" dirty="0"/>
            <a:t>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YOU</a:t>
          </a:r>
        </a:p>
      </dgm:t>
    </dgm:pt>
    <dgm:pt modelId="{904FC79C-236D-4961-975B-7DB70E7A345E}" type="parTrans" cxnId="{B67A5C81-BBE4-4591-9BE6-10E4F26A3DFB}">
      <dgm:prSet/>
      <dgm:spPr/>
      <dgm:t>
        <a:bodyPr/>
        <a:lstStyle/>
        <a:p>
          <a:endParaRPr lang="en-US"/>
        </a:p>
      </dgm:t>
    </dgm:pt>
    <dgm:pt modelId="{E718B65B-6714-4D4B-AE8F-9BD7B74CBE87}" type="sibTrans" cxnId="{B67A5C81-BBE4-4591-9BE6-10E4F26A3DFB}">
      <dgm:prSet/>
      <dgm:spPr/>
      <dgm:t>
        <a:bodyPr/>
        <a:lstStyle/>
        <a:p>
          <a:endParaRPr lang="en-US"/>
        </a:p>
      </dgm:t>
    </dgm:pt>
    <dgm:pt modelId="{9AB3F79C-EEFB-48FE-A966-8000EEBCBB02}" type="pres">
      <dgm:prSet presAssocID="{D8125E22-701F-4B74-AA27-FAC375D67C16}" presName="linear" presStyleCnt="0">
        <dgm:presLayoutVars>
          <dgm:animLvl val="lvl"/>
          <dgm:resizeHandles val="exact"/>
        </dgm:presLayoutVars>
      </dgm:prSet>
      <dgm:spPr/>
    </dgm:pt>
    <dgm:pt modelId="{E46F8BE2-7138-43DC-A210-292095B344A8}" type="pres">
      <dgm:prSet presAssocID="{EC6B3AD2-A4A7-4377-8C43-82E0BA86D2AE}" presName="parentText" presStyleLbl="node1" presStyleIdx="0" presStyleCnt="1" custLinFactNeighborX="-17877" custLinFactNeighborY="-55617">
        <dgm:presLayoutVars>
          <dgm:chMax val="0"/>
          <dgm:bulletEnabled val="1"/>
        </dgm:presLayoutVars>
      </dgm:prSet>
      <dgm:spPr/>
    </dgm:pt>
  </dgm:ptLst>
  <dgm:cxnLst>
    <dgm:cxn modelId="{07404509-13B7-41F2-93A2-F2438D76B363}" type="presOf" srcId="{EC6B3AD2-A4A7-4377-8C43-82E0BA86D2AE}" destId="{E46F8BE2-7138-43DC-A210-292095B344A8}" srcOrd="0" destOrd="0" presId="urn:microsoft.com/office/officeart/2005/8/layout/vList2#7"/>
    <dgm:cxn modelId="{D4C74C1C-381F-4261-8787-40DAD627825F}" type="presOf" srcId="{D8125E22-701F-4B74-AA27-FAC375D67C16}" destId="{9AB3F79C-EEFB-48FE-A966-8000EEBCBB02}" srcOrd="0" destOrd="0" presId="urn:microsoft.com/office/officeart/2005/8/layout/vList2#7"/>
    <dgm:cxn modelId="{B67A5C81-BBE4-4591-9BE6-10E4F26A3DFB}" srcId="{D8125E22-701F-4B74-AA27-FAC375D67C16}" destId="{EC6B3AD2-A4A7-4377-8C43-82E0BA86D2AE}" srcOrd="0" destOrd="0" parTransId="{904FC79C-236D-4961-975B-7DB70E7A345E}" sibTransId="{E718B65B-6714-4D4B-AE8F-9BD7B74CBE87}"/>
    <dgm:cxn modelId="{10E3EEE9-9DEB-4892-9050-0851BECEEEAB}" type="presParOf" srcId="{9AB3F79C-EEFB-48FE-A966-8000EEBCBB02}" destId="{E46F8BE2-7138-43DC-A210-292095B344A8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7FD89-21A2-43F1-B9B2-ACC2ADA6704D}">
      <dsp:nvSpPr>
        <dsp:cNvPr id="0" name=""/>
        <dsp:cNvSpPr/>
      </dsp:nvSpPr>
      <dsp:spPr>
        <a:xfrm>
          <a:off x="0" y="351877"/>
          <a:ext cx="8915399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schemeClr val="tx1"/>
              </a:solidFill>
            </a:rPr>
            <a:t>ONLINE</a:t>
          </a:r>
          <a:r>
            <a:rPr lang="en-US" sz="6500" b="1" kern="1200" dirty="0"/>
            <a:t> </a:t>
          </a:r>
          <a:r>
            <a:rPr lang="en-US" sz="6500" b="1" kern="1200" dirty="0">
              <a:solidFill>
                <a:schemeClr val="tx1"/>
              </a:solidFill>
            </a:rPr>
            <a:t>BOOK</a:t>
          </a:r>
          <a:r>
            <a:rPr lang="en-US" sz="6500" b="1" kern="1200" dirty="0"/>
            <a:t> </a:t>
          </a:r>
          <a:r>
            <a:rPr lang="en-US" sz="6500" b="1" kern="1200" dirty="0">
              <a:solidFill>
                <a:schemeClr val="tx1"/>
              </a:solidFill>
            </a:rPr>
            <a:t>STORE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76105" y="427982"/>
        <a:ext cx="8763189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C0387-213D-473F-8000-7E0465A6397C}">
      <dsp:nvSpPr>
        <dsp:cNvPr id="0" name=""/>
        <dsp:cNvSpPr/>
      </dsp:nvSpPr>
      <dsp:spPr>
        <a:xfrm>
          <a:off x="0" y="4842"/>
          <a:ext cx="8911687" cy="1271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Introduction</a:t>
          </a:r>
          <a:endParaRPr lang="en-US" sz="5300" kern="1200" dirty="0"/>
        </a:p>
      </dsp:txBody>
      <dsp:txXfrm>
        <a:off x="62055" y="66897"/>
        <a:ext cx="8787577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3294-3C8C-4853-A47A-77C972DE27A6}">
      <dsp:nvSpPr>
        <dsp:cNvPr id="0" name=""/>
        <dsp:cNvSpPr/>
      </dsp:nvSpPr>
      <dsp:spPr>
        <a:xfrm>
          <a:off x="0" y="0"/>
          <a:ext cx="8911687" cy="1271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Technologies</a:t>
          </a:r>
          <a:endParaRPr lang="en-US" sz="5300" kern="1200" dirty="0"/>
        </a:p>
      </dsp:txBody>
      <dsp:txXfrm>
        <a:off x="62055" y="62055"/>
        <a:ext cx="8787577" cy="1147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8887B-59FC-4CFC-883B-6A11FDD62D7A}">
      <dsp:nvSpPr>
        <dsp:cNvPr id="0" name=""/>
        <dsp:cNvSpPr/>
      </dsp:nvSpPr>
      <dsp:spPr>
        <a:xfrm>
          <a:off x="0" y="0"/>
          <a:ext cx="8911687" cy="1271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Database Model</a:t>
          </a:r>
          <a:endParaRPr lang="en-US" sz="5300" kern="1200" dirty="0"/>
        </a:p>
      </dsp:txBody>
      <dsp:txXfrm>
        <a:off x="62055" y="62055"/>
        <a:ext cx="8787577" cy="114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75074-3B09-4D65-96E3-47EBF3A3A148}">
      <dsp:nvSpPr>
        <dsp:cNvPr id="0" name=""/>
        <dsp:cNvSpPr/>
      </dsp:nvSpPr>
      <dsp:spPr>
        <a:xfrm>
          <a:off x="0" y="4842"/>
          <a:ext cx="8911687" cy="1271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Collections used</a:t>
          </a:r>
          <a:endParaRPr lang="en-US" sz="5300" kern="1200" dirty="0"/>
        </a:p>
      </dsp:txBody>
      <dsp:txXfrm>
        <a:off x="62055" y="66897"/>
        <a:ext cx="8787577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C0EC0-5D65-4113-9B6D-D3FBD6B542EC}">
      <dsp:nvSpPr>
        <dsp:cNvPr id="0" name=""/>
        <dsp:cNvSpPr/>
      </dsp:nvSpPr>
      <dsp:spPr>
        <a:xfrm>
          <a:off x="0" y="9685"/>
          <a:ext cx="8911687" cy="1271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Features</a:t>
          </a:r>
          <a:endParaRPr lang="en-US" sz="5300" kern="1200" dirty="0"/>
        </a:p>
      </dsp:txBody>
      <dsp:txXfrm>
        <a:off x="62055" y="71740"/>
        <a:ext cx="8787577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999A6-C819-4367-B7C1-264B3B97847B}">
      <dsp:nvSpPr>
        <dsp:cNvPr id="0" name=""/>
        <dsp:cNvSpPr/>
      </dsp:nvSpPr>
      <dsp:spPr>
        <a:xfrm>
          <a:off x="750431" y="0"/>
          <a:ext cx="8504887" cy="4261531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8468F-7112-432D-824B-147B1991699F}">
      <dsp:nvSpPr>
        <dsp:cNvPr id="0" name=""/>
        <dsp:cNvSpPr/>
      </dsp:nvSpPr>
      <dsp:spPr>
        <a:xfrm>
          <a:off x="2177" y="1278459"/>
          <a:ext cx="1828500" cy="17046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Register</a:t>
          </a:r>
        </a:p>
      </dsp:txBody>
      <dsp:txXfrm>
        <a:off x="85389" y="1361671"/>
        <a:ext cx="1662076" cy="1538188"/>
      </dsp:txXfrm>
    </dsp:sp>
    <dsp:sp modelId="{12CDCF31-0283-4591-88AB-DD1ACA3A9015}">
      <dsp:nvSpPr>
        <dsp:cNvPr id="0" name=""/>
        <dsp:cNvSpPr/>
      </dsp:nvSpPr>
      <dsp:spPr>
        <a:xfrm>
          <a:off x="2045401" y="1278459"/>
          <a:ext cx="1828500" cy="17046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Login</a:t>
          </a:r>
        </a:p>
      </dsp:txBody>
      <dsp:txXfrm>
        <a:off x="2128613" y="1361671"/>
        <a:ext cx="1662076" cy="1538188"/>
      </dsp:txXfrm>
    </dsp:sp>
    <dsp:sp modelId="{E3A3ABD6-2F33-46EF-8AF3-D86CDD933D9B}">
      <dsp:nvSpPr>
        <dsp:cNvPr id="0" name=""/>
        <dsp:cNvSpPr/>
      </dsp:nvSpPr>
      <dsp:spPr>
        <a:xfrm>
          <a:off x="4088624" y="1278459"/>
          <a:ext cx="1828500" cy="17046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Roles: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Employee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</a:t>
          </a:r>
        </a:p>
      </dsp:txBody>
      <dsp:txXfrm>
        <a:off x="4171836" y="1361671"/>
        <a:ext cx="1662076" cy="1538188"/>
      </dsp:txXfrm>
    </dsp:sp>
    <dsp:sp modelId="{9E8CB1B4-97CD-41F2-B207-C217D4C53E5C}">
      <dsp:nvSpPr>
        <dsp:cNvPr id="0" name=""/>
        <dsp:cNvSpPr/>
      </dsp:nvSpPr>
      <dsp:spPr>
        <a:xfrm>
          <a:off x="6131848" y="1278459"/>
          <a:ext cx="1828500" cy="17046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Employee Features: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Add book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Delete book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Edit book</a:t>
          </a:r>
        </a:p>
      </dsp:txBody>
      <dsp:txXfrm>
        <a:off x="6215060" y="1361671"/>
        <a:ext cx="1662076" cy="1538188"/>
      </dsp:txXfrm>
    </dsp:sp>
    <dsp:sp modelId="{6BC960FD-2F58-48C9-9011-F56558EC0BDB}">
      <dsp:nvSpPr>
        <dsp:cNvPr id="0" name=""/>
        <dsp:cNvSpPr/>
      </dsp:nvSpPr>
      <dsp:spPr>
        <a:xfrm>
          <a:off x="8175071" y="1278459"/>
          <a:ext cx="1828500" cy="17046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Features: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View book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Buy book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Review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Return</a:t>
          </a:r>
        </a:p>
      </dsp:txBody>
      <dsp:txXfrm>
        <a:off x="8258283" y="1361671"/>
        <a:ext cx="1662076" cy="1538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F8BE2-7138-43DC-A210-292095B344A8}">
      <dsp:nvSpPr>
        <dsp:cNvPr id="0" name=""/>
        <dsp:cNvSpPr/>
      </dsp:nvSpPr>
      <dsp:spPr>
        <a:xfrm>
          <a:off x="0" y="0"/>
          <a:ext cx="8911687" cy="1271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</a:t>
          </a:r>
          <a:r>
            <a:rPr lang="en-US" sz="5300" kern="1200" dirty="0"/>
            <a:t> </a:t>
          </a:r>
          <a:r>
            <a:rPr lang="en-US" sz="5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YOU</a:t>
          </a:r>
        </a:p>
      </dsp:txBody>
      <dsp:txXfrm>
        <a:off x="62055" y="62055"/>
        <a:ext cx="8787577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2D9F-B0A8-42D5-9E7A-898967AC59E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4C2FB6-353B-4712-8EA4-78D1512F12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38300" y="666947"/>
          <a:ext cx="8915399" cy="2262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4301" y="3551895"/>
            <a:ext cx="4241390" cy="112628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Rohitha Sai Alla(700734780)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Nandamuri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(700724834)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 home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02843-5814-38E4-498C-4CD3EC59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3B48-DB5D-AF07-A4FC-1234E82D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71" y="1481887"/>
            <a:ext cx="6708310" cy="5081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homepage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3B8E2-17F9-3EB4-9639-BF93BB46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60F88-28DF-32F2-BAB9-7D72C025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9" y="1599488"/>
            <a:ext cx="11362041" cy="48458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2EE5A-16FA-743A-6BE3-828510A6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C4174-503A-09B2-1931-5F437707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23" y="1905000"/>
            <a:ext cx="10774153" cy="39350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4C788-5D89-2CAB-328F-864E269D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18516-E95D-BD00-DD4D-86AEFF3D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59" y="1761707"/>
            <a:ext cx="5395428" cy="3749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Collection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A6887-2756-6B3B-017C-9516DA76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007" y="1407737"/>
            <a:ext cx="4396706" cy="497950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Collection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879366-9D7B-FE27-A18A-51ECB043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480" y="1347567"/>
            <a:ext cx="3847121" cy="512046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989610" y="156679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895342" y="576976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29" y="2388124"/>
            <a:ext cx="8915400" cy="377762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maintaining information about books of a book store on paper might be a difficult task to the owner.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the customer need not search the whole store to find the desired one.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login to the application and check the details.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making the owner and the customer’s work easier.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customer can buy the book online.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/>
        </p:nvGraphicFramePr>
        <p:xfrm>
          <a:off x="1809732" y="244598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581" y="1508289"/>
            <a:ext cx="10034031" cy="440293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details: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Front-end: Angular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Back-end: Node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compass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836323" y="4981701"/>
            <a:ext cx="522565" cy="490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8E761-D4CD-0380-AB26-6EA4C0D18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200" y="1882654"/>
            <a:ext cx="591398" cy="518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BCE7B-6D65-E01A-6966-A0A4631AA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875" y="2548677"/>
            <a:ext cx="555889" cy="606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45E37B-8028-4FB7-D992-F7363B5DF0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7200" y="3302919"/>
            <a:ext cx="374255" cy="490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2BF3E-1806-5AB7-2A5E-E19A8C0A1A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7200" y="4182252"/>
            <a:ext cx="407706" cy="655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4848578"/>
              </p:ext>
            </p:extLst>
          </p:nvPr>
        </p:nvGraphicFramePr>
        <p:xfrm>
          <a:off x="2246615" y="294172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507D-4AEA-CC74-31DF-046A1F36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7292A309-7898-710B-DD3E-DC178CCA00C8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516957" y="2133600"/>
            <a:ext cx="7993930" cy="346826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3760401"/>
              </p:ext>
            </p:extLst>
          </p:nvPr>
        </p:nvGraphicFramePr>
        <p:xfrm>
          <a:off x="2592925" y="624110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592925" y="624110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81660"/>
              </p:ext>
            </p:extLst>
          </p:nvPr>
        </p:nvGraphicFramePr>
        <p:xfrm>
          <a:off x="1498862" y="1649691"/>
          <a:ext cx="10005750" cy="426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24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95" y="1437005"/>
            <a:ext cx="10058400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BEF0A-E1AA-F2EA-C6CA-ECBA5365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1726762"/>
            <a:ext cx="10894066" cy="3882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BA68F-D1A2-1DBE-DE41-CDEDE6A8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0745D-1BAD-490A-DDEC-699634BB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53" y="1264555"/>
            <a:ext cx="6562824" cy="5506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1683</TotalTime>
  <Words>153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Page</vt:lpstr>
      <vt:lpstr>Login Page</vt:lpstr>
      <vt:lpstr>Register</vt:lpstr>
      <vt:lpstr>Employee home page</vt:lpstr>
      <vt:lpstr>Customer homepage</vt:lpstr>
      <vt:lpstr>Order page</vt:lpstr>
      <vt:lpstr>Users Collection</vt:lpstr>
      <vt:lpstr>Books Collection</vt:lpstr>
      <vt:lpstr>Orders Collection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Rohitha Sai Alla</dc:creator>
  <cp:lastModifiedBy>Rohitha Sai Alla</cp:lastModifiedBy>
  <cp:revision>75</cp:revision>
  <dcterms:created xsi:type="dcterms:W3CDTF">2022-06-20T18:40:00Z</dcterms:created>
  <dcterms:modified xsi:type="dcterms:W3CDTF">2022-07-31T22:10:56Z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