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FD3D-415A-4420-9E70-99B51D927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DBC60D8-4220-4963-B940-0CE294C3A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AD13625-5EBC-4CE8-AA1B-F49F75671B69}"/>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BC34944C-8D99-4D0F-9F4D-A3082D11CC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32BBE62-83EB-4AC4-B33F-9F7B5DBD5FF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130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41C8-739A-4AA5-95D8-60FCFFAD754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743EFB-A20F-47BA-AB32-9C76093D02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754976-4436-48AE-AF7D-5008615A04C6}"/>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41FD7641-719F-46E8-BB5C-CE729AA9CA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BF4555-B7AA-44C4-9DD9-1571DA736B3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37390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DE407-B926-4B7B-99EC-6912075B8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6DCF3A-2260-407E-B44C-973FFFC6E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49B196-266F-4813-AF5D-BBE8C4E5583F}"/>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AA592F26-7349-42BC-AAEE-334FEB0012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693985-BF48-4900-8547-190AD9C5A486}"/>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26397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F9F6-9422-43EB-BD54-78108BC597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D363A1-94BE-43D0-80CD-9F7162BD1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F0782A-5170-40AF-AC33-112644636ECE}"/>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A95F80F5-6B0E-4FCD-A782-A81F26C816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3B661D-623B-4E63-93E6-AA732B1EDF0D}"/>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5180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F9C2-8455-4D29-B3AE-40119EC250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CF499E-D73A-4A9B-A536-A070605EA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5CD5E-5A74-48B6-91EB-8DD87B7FA53D}"/>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0387D27A-C7DD-4CCA-86BB-581D78C914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78082E-BF9D-45A4-AE2A-98D2BA576DE2}"/>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347668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19CB-89B0-42FF-B1BA-CA2423C018F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DA7E08-7443-4FAB-9128-9F9AAC5EB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6293C1-0C36-4A6B-8547-0BB2A2A09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E61C45-1D1A-480D-B697-4920D33DBD97}"/>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6" name="Footer Placeholder 5">
            <a:extLst>
              <a:ext uri="{FF2B5EF4-FFF2-40B4-BE49-F238E27FC236}">
                <a16:creationId xmlns:a16="http://schemas.microsoft.com/office/drawing/2014/main" id="{C9D1B320-C4D0-4EF6-B747-9836DAFBB5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EFBAE20-8C49-4798-879E-833829B9AFAF}"/>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244152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60A-D1B5-4C6B-86CC-5BBEA354FAC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756CD25-9906-43C3-B978-6C4AAA85F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84270-81F3-4CDD-8C6C-9F2BC80EA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4D3C762-36FA-4449-A01F-21A1DC174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5285A-4E03-44C3-AF5C-5F98FB384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130324-164F-49DB-B4E9-137A3378329B}"/>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8" name="Footer Placeholder 7">
            <a:extLst>
              <a:ext uri="{FF2B5EF4-FFF2-40B4-BE49-F238E27FC236}">
                <a16:creationId xmlns:a16="http://schemas.microsoft.com/office/drawing/2014/main" id="{9B387FE2-1775-489E-B2B4-8A4FD5BEC8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FB60563-61AB-40BB-8208-DEB26F0D5EA4}"/>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9300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F3FC-F217-4B88-A82E-027AC663E7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63E33B-208E-4EC5-A73F-7009A856B633}"/>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4" name="Footer Placeholder 3">
            <a:extLst>
              <a:ext uri="{FF2B5EF4-FFF2-40B4-BE49-F238E27FC236}">
                <a16:creationId xmlns:a16="http://schemas.microsoft.com/office/drawing/2014/main" id="{84EAABE4-9350-44E6-BDE5-DB8E3923D83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E769E2-25FA-4C3A-A6E1-508ADF9EAA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403792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BED59-C62B-488B-AFE2-BD31C132A1B1}"/>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3" name="Footer Placeholder 2">
            <a:extLst>
              <a:ext uri="{FF2B5EF4-FFF2-40B4-BE49-F238E27FC236}">
                <a16:creationId xmlns:a16="http://schemas.microsoft.com/office/drawing/2014/main" id="{AADA80B2-9340-4354-B641-FBBDEF507D4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B5D1BED-52EE-401D-A1A4-4E9E232FD19C}"/>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65555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EDB2-45B0-44DD-9538-25E73AD00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04A82F6-B006-4E37-984F-E47CB334D1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C0D3BD4-00DC-469A-A2FC-2946AA418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7E85-6C75-4215-A626-8F1183608AE0}"/>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6" name="Footer Placeholder 5">
            <a:extLst>
              <a:ext uri="{FF2B5EF4-FFF2-40B4-BE49-F238E27FC236}">
                <a16:creationId xmlns:a16="http://schemas.microsoft.com/office/drawing/2014/main" id="{01F316CC-B2B1-437E-B037-A651112EFC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7139AA2-0D39-4ACA-8292-91CCE110317E}"/>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01628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D843-AFA7-4112-88EE-6F3EC8B7F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350F66-5EF5-4CCB-B38D-67E906F29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2507550-631E-44B1-94F0-F11F3108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4BA2F-6883-427B-A1B5-F6CE7DC4858F}"/>
              </a:ext>
            </a:extLst>
          </p:cNvPr>
          <p:cNvSpPr>
            <a:spLocks noGrp="1"/>
          </p:cNvSpPr>
          <p:nvPr>
            <p:ph type="dt" sz="half" idx="10"/>
          </p:nvPr>
        </p:nvSpPr>
        <p:spPr/>
        <p:txBody>
          <a:bodyPr/>
          <a:lstStyle/>
          <a:p>
            <a:fld id="{1B71F483-9132-4FA2-A546-6EEF2A6CBF1E}" type="datetimeFigureOut">
              <a:rPr lang="en-AU" smtClean="0"/>
              <a:t>26/04/2020</a:t>
            </a:fld>
            <a:endParaRPr lang="en-AU"/>
          </a:p>
        </p:txBody>
      </p:sp>
      <p:sp>
        <p:nvSpPr>
          <p:cNvPr id="6" name="Footer Placeholder 5">
            <a:extLst>
              <a:ext uri="{FF2B5EF4-FFF2-40B4-BE49-F238E27FC236}">
                <a16:creationId xmlns:a16="http://schemas.microsoft.com/office/drawing/2014/main" id="{C5910162-9BD7-4CEA-9A57-3FCFECADD2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D2AF7F-3B0B-421F-932B-5B18B0CAEC59}"/>
              </a:ext>
            </a:extLst>
          </p:cNvPr>
          <p:cNvSpPr>
            <a:spLocks noGrp="1"/>
          </p:cNvSpPr>
          <p:nvPr>
            <p:ph type="sldNum" sz="quarter" idx="12"/>
          </p:nvPr>
        </p:nvSpPr>
        <p:spPr/>
        <p:txBody>
          <a:bodyPr/>
          <a:lstStyle/>
          <a:p>
            <a:fld id="{C78E7296-6AE6-4583-98A5-FA59FB7A8D58}" type="slidenum">
              <a:rPr lang="en-AU" smtClean="0"/>
              <a:t>‹#›</a:t>
            </a:fld>
            <a:endParaRPr lang="en-AU"/>
          </a:p>
        </p:txBody>
      </p:sp>
    </p:spTree>
    <p:extLst>
      <p:ext uri="{BB962C8B-B14F-4D97-AF65-F5344CB8AC3E}">
        <p14:creationId xmlns:p14="http://schemas.microsoft.com/office/powerpoint/2010/main" val="198001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E20B0-0F62-44C0-BB79-45BD4A1D2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A14B03-70C5-4009-9E8C-F47F117C2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3E2AD03-7CC1-4561-B902-B29E8DA33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1F483-9132-4FA2-A546-6EEF2A6CBF1E}" type="datetimeFigureOut">
              <a:rPr lang="en-AU" smtClean="0"/>
              <a:t>26/04/2020</a:t>
            </a:fld>
            <a:endParaRPr lang="en-AU"/>
          </a:p>
        </p:txBody>
      </p:sp>
      <p:sp>
        <p:nvSpPr>
          <p:cNvPr id="5" name="Footer Placeholder 4">
            <a:extLst>
              <a:ext uri="{FF2B5EF4-FFF2-40B4-BE49-F238E27FC236}">
                <a16:creationId xmlns:a16="http://schemas.microsoft.com/office/drawing/2014/main" id="{E534B2AC-4882-41B0-B745-94576D226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436FB4F-2DD4-40A1-ABD1-184C83E8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E7296-6AE6-4583-98A5-FA59FB7A8D58}" type="slidenum">
              <a:rPr lang="en-AU" smtClean="0"/>
              <a:t>‹#›</a:t>
            </a:fld>
            <a:endParaRPr lang="en-AU"/>
          </a:p>
        </p:txBody>
      </p:sp>
    </p:spTree>
    <p:extLst>
      <p:ext uri="{BB962C8B-B14F-4D97-AF65-F5344CB8AC3E}">
        <p14:creationId xmlns:p14="http://schemas.microsoft.com/office/powerpoint/2010/main" val="81039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3C4D-A599-4416-AAD5-5D45961ED488}"/>
              </a:ext>
            </a:extLst>
          </p:cNvPr>
          <p:cNvSpPr>
            <a:spLocks noGrp="1"/>
          </p:cNvSpPr>
          <p:nvPr>
            <p:ph type="title"/>
          </p:nvPr>
        </p:nvSpPr>
        <p:spPr/>
        <p:txBody>
          <a:bodyPr/>
          <a:lstStyle/>
          <a:p>
            <a:r>
              <a:rPr lang="en-AU" dirty="0"/>
              <a:t>ANZ Virtual Internship Predictive Analysis</a:t>
            </a:r>
          </a:p>
        </p:txBody>
      </p:sp>
      <p:sp>
        <p:nvSpPr>
          <p:cNvPr id="3" name="Content Placeholder 2">
            <a:extLst>
              <a:ext uri="{FF2B5EF4-FFF2-40B4-BE49-F238E27FC236}">
                <a16:creationId xmlns:a16="http://schemas.microsoft.com/office/drawing/2014/main" id="{76F8B3BD-526F-4B45-93C9-C272A000B003}"/>
              </a:ext>
            </a:extLst>
          </p:cNvPr>
          <p:cNvSpPr>
            <a:spLocks noGrp="1"/>
          </p:cNvSpPr>
          <p:nvPr>
            <p:ph idx="1"/>
          </p:nvPr>
        </p:nvSpPr>
        <p:spPr/>
        <p:txBody>
          <a:bodyPr/>
          <a:lstStyle/>
          <a:p>
            <a:r>
              <a:rPr lang="en-AU" dirty="0"/>
              <a:t>Prepared by AVULA ROHITHA</a:t>
            </a:r>
          </a:p>
          <a:p>
            <a:r>
              <a:rPr lang="en-AU" dirty="0"/>
              <a:t> </a:t>
            </a:r>
            <a:r>
              <a:rPr lang="en-AU" dirty="0" err="1"/>
              <a:t>B.Tech</a:t>
            </a:r>
            <a:r>
              <a:rPr lang="en-AU" dirty="0"/>
              <a:t> in Electronics and Computer Engineering</a:t>
            </a:r>
          </a:p>
          <a:p>
            <a:r>
              <a:rPr lang="en-AU" dirty="0"/>
              <a:t>Vellore Institute </a:t>
            </a:r>
            <a:r>
              <a:rPr lang="en-AU"/>
              <a:t>of Technology</a:t>
            </a:r>
            <a:endParaRPr lang="en-AU" dirty="0"/>
          </a:p>
        </p:txBody>
      </p:sp>
    </p:spTree>
    <p:extLst>
      <p:ext uri="{BB962C8B-B14F-4D97-AF65-F5344CB8AC3E}">
        <p14:creationId xmlns:p14="http://schemas.microsoft.com/office/powerpoint/2010/main" val="194305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BC2B-D7CE-41CB-975C-475E3FF03FA1}"/>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57E6EC65-7041-4913-B7C4-977CE595E0A6}"/>
              </a:ext>
            </a:extLst>
          </p:cNvPr>
          <p:cNvSpPr>
            <a:spLocks noGrp="1"/>
          </p:cNvSpPr>
          <p:nvPr>
            <p:ph idx="1"/>
          </p:nvPr>
        </p:nvSpPr>
        <p:spPr/>
        <p:txBody>
          <a:bodyPr/>
          <a:lstStyle/>
          <a:p>
            <a:r>
              <a:rPr lang="en-US" dirty="0"/>
              <a:t>I had dataset from ANZ Bank which contained transactions of 100 customers. I was required to build a linear regression model and a decision tree model.</a:t>
            </a:r>
          </a:p>
          <a:p>
            <a:r>
              <a:rPr lang="en-US" dirty="0"/>
              <a:t>In order to do so I calculated the following:</a:t>
            </a:r>
          </a:p>
          <a:p>
            <a:pPr lvl="1"/>
            <a:r>
              <a:rPr lang="en-US" dirty="0"/>
              <a:t>annual salary, annual balance, annual spending</a:t>
            </a:r>
          </a:p>
          <a:p>
            <a:endParaRPr lang="en-AU" dirty="0"/>
          </a:p>
        </p:txBody>
      </p:sp>
    </p:spTree>
    <p:extLst>
      <p:ext uri="{BB962C8B-B14F-4D97-AF65-F5344CB8AC3E}">
        <p14:creationId xmlns:p14="http://schemas.microsoft.com/office/powerpoint/2010/main" val="70217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5" name="Content Placeholder 4">
            <a:extLst>
              <a:ext uri="{FF2B5EF4-FFF2-40B4-BE49-F238E27FC236}">
                <a16:creationId xmlns:a16="http://schemas.microsoft.com/office/drawing/2014/main" id="{449D11A6-5E10-484C-90C7-08A7C36635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18" y="2814415"/>
            <a:ext cx="3784098" cy="2596930"/>
          </a:xfrm>
        </p:spPr>
      </p:pic>
      <p:sp>
        <p:nvSpPr>
          <p:cNvPr id="9" name="Rectangle 3">
            <a:extLst>
              <a:ext uri="{FF2B5EF4-FFF2-40B4-BE49-F238E27FC236}">
                <a16:creationId xmlns:a16="http://schemas.microsoft.com/office/drawing/2014/main" id="{96522739-2320-4E67-850A-44678854570D}"/>
              </a:ext>
            </a:extLst>
          </p:cNvPr>
          <p:cNvSpPr>
            <a:spLocks noChangeArrowheads="1"/>
          </p:cNvSpPr>
          <p:nvPr/>
        </p:nvSpPr>
        <p:spPr bwMode="auto">
          <a:xfrm>
            <a:off x="1147484"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13.39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231.82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15.23 Correlation Coefficient r: -0.04 </a:t>
            </a:r>
          </a:p>
        </p:txBody>
      </p:sp>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5060578" y="5588499"/>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0.22</a:t>
            </a:r>
          </a:p>
        </p:txBody>
      </p:sp>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9031536" y="5588499"/>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489.82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22.13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0.03</a:t>
            </a:r>
          </a:p>
        </p:txBody>
      </p:sp>
      <p:pic>
        <p:nvPicPr>
          <p:cNvPr id="17" name="Picture 16">
            <a:extLst>
              <a:ext uri="{FF2B5EF4-FFF2-40B4-BE49-F238E27FC236}">
                <a16:creationId xmlns:a16="http://schemas.microsoft.com/office/drawing/2014/main" id="{66A5F14D-DE5A-43D5-8069-DEC76D57D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754" y="2843989"/>
            <a:ext cx="3881640" cy="2398766"/>
          </a:xfrm>
          <a:prstGeom prst="rect">
            <a:avLst/>
          </a:prstGeom>
        </p:spPr>
      </p:pic>
      <p:pic>
        <p:nvPicPr>
          <p:cNvPr id="19" name="Picture 18">
            <a:extLst>
              <a:ext uri="{FF2B5EF4-FFF2-40B4-BE49-F238E27FC236}">
                <a16:creationId xmlns:a16="http://schemas.microsoft.com/office/drawing/2014/main" id="{4470DD06-42EA-4890-946D-C64B8116B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954" y="2843989"/>
            <a:ext cx="3848149" cy="2333129"/>
          </a:xfrm>
          <a:prstGeom prst="rect">
            <a:avLst/>
          </a:prstGeom>
        </p:spPr>
      </p:pic>
      <p:sp>
        <p:nvSpPr>
          <p:cNvPr id="20" name="TextBox 19">
            <a:extLst>
              <a:ext uri="{FF2B5EF4-FFF2-40B4-BE49-F238E27FC236}">
                <a16:creationId xmlns:a16="http://schemas.microsoft.com/office/drawing/2014/main" id="{F98ECECE-9AF2-45D6-BAC0-6266D3FB59D5}"/>
              </a:ext>
            </a:extLst>
          </p:cNvPr>
          <p:cNvSpPr txBox="1"/>
          <p:nvPr/>
        </p:nvSpPr>
        <p:spPr>
          <a:xfrm>
            <a:off x="439270" y="1640404"/>
            <a:ext cx="11178988" cy="923330"/>
          </a:xfrm>
          <a:prstGeom prst="rect">
            <a:avLst/>
          </a:prstGeom>
          <a:noFill/>
        </p:spPr>
        <p:txBody>
          <a:bodyPr wrap="square" rtlCol="0">
            <a:spAutoFit/>
          </a:bodyPr>
          <a:lstStyle/>
          <a:p>
            <a:r>
              <a:rPr lang="en-US" dirty="0"/>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lang="en-AU" dirty="0"/>
          </a:p>
        </p:txBody>
      </p:sp>
    </p:spTree>
    <p:extLst>
      <p:ext uri="{BB962C8B-B14F-4D97-AF65-F5344CB8AC3E}">
        <p14:creationId xmlns:p14="http://schemas.microsoft.com/office/powerpoint/2010/main" val="322624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53-FFD9-47E9-AA78-F22A7ED09327}"/>
              </a:ext>
            </a:extLst>
          </p:cNvPr>
          <p:cNvSpPr>
            <a:spLocks noGrp="1"/>
          </p:cNvSpPr>
          <p:nvPr>
            <p:ph type="title"/>
          </p:nvPr>
        </p:nvSpPr>
        <p:spPr/>
        <p:txBody>
          <a:bodyPr/>
          <a:lstStyle/>
          <a:p>
            <a:r>
              <a:rPr lang="en-AU" dirty="0"/>
              <a:t>Linear Regression Models</a:t>
            </a:r>
          </a:p>
        </p:txBody>
      </p:sp>
      <p:pic>
        <p:nvPicPr>
          <p:cNvPr id="11" name="Picture 10">
            <a:extLst>
              <a:ext uri="{FF2B5EF4-FFF2-40B4-BE49-F238E27FC236}">
                <a16:creationId xmlns:a16="http://schemas.microsoft.com/office/drawing/2014/main" id="{E4393E3E-4651-419D-8E31-C441EDD4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19" y="1968110"/>
            <a:ext cx="3783600" cy="2537781"/>
          </a:xfrm>
          <a:prstGeom prst="rect">
            <a:avLst/>
          </a:prstGeom>
        </p:spPr>
      </p:pic>
      <p:sp>
        <p:nvSpPr>
          <p:cNvPr id="12" name="Rectangle 3">
            <a:extLst>
              <a:ext uri="{FF2B5EF4-FFF2-40B4-BE49-F238E27FC236}">
                <a16:creationId xmlns:a16="http://schemas.microsoft.com/office/drawing/2014/main" id="{79F520E8-1E5C-4D0D-9156-6A721F82DDEA}"/>
              </a:ext>
            </a:extLst>
          </p:cNvPr>
          <p:cNvSpPr>
            <a:spLocks noChangeArrowheads="1"/>
          </p:cNvSpPr>
          <p:nvPr/>
        </p:nvSpPr>
        <p:spPr bwMode="auto">
          <a:xfrm>
            <a:off x="1264023" y="4712620"/>
            <a:ext cx="235771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13.14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227.14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15.07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 </a:t>
            </a:r>
          </a:p>
        </p:txBody>
      </p:sp>
      <p:pic>
        <p:nvPicPr>
          <p:cNvPr id="14" name="Picture 13">
            <a:extLst>
              <a:ext uri="{FF2B5EF4-FFF2-40B4-BE49-F238E27FC236}">
                <a16:creationId xmlns:a16="http://schemas.microsoft.com/office/drawing/2014/main" id="{B0B74BA0-D56C-4C90-9953-C4D532205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17" y="1968110"/>
            <a:ext cx="3611373" cy="2447850"/>
          </a:xfrm>
          <a:prstGeom prst="rect">
            <a:avLst/>
          </a:prstGeom>
        </p:spPr>
      </p:pic>
      <p:sp>
        <p:nvSpPr>
          <p:cNvPr id="15" name="Rectangle 3">
            <a:extLst>
              <a:ext uri="{FF2B5EF4-FFF2-40B4-BE49-F238E27FC236}">
                <a16:creationId xmlns:a16="http://schemas.microsoft.com/office/drawing/2014/main" id="{B564B6E6-4625-4894-8C3B-60B4C5D93E6E}"/>
              </a:ext>
            </a:extLst>
          </p:cNvPr>
          <p:cNvSpPr>
            <a:spLocks noChangeArrowheads="1"/>
          </p:cNvSpPr>
          <p:nvPr/>
        </p:nvSpPr>
        <p:spPr bwMode="auto">
          <a:xfrm>
            <a:off x="5046721"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56.24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0.29</a:t>
            </a:r>
          </a:p>
        </p:txBody>
      </p:sp>
      <p:sp>
        <p:nvSpPr>
          <p:cNvPr id="17" name="Rectangle 3">
            <a:extLst>
              <a:ext uri="{FF2B5EF4-FFF2-40B4-BE49-F238E27FC236}">
                <a16:creationId xmlns:a16="http://schemas.microsoft.com/office/drawing/2014/main" id="{599A0070-F7B6-4441-8036-BF92DE3813FC}"/>
              </a:ext>
            </a:extLst>
          </p:cNvPr>
          <p:cNvSpPr>
            <a:spLocks noChangeArrowheads="1"/>
          </p:cNvSpPr>
          <p:nvPr/>
        </p:nvSpPr>
        <p:spPr bwMode="auto">
          <a:xfrm>
            <a:off x="8911012" y="4712620"/>
            <a:ext cx="214338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Absolute Error: 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Squared Error: 43.2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Root Mean Squared Error: 6.57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Correlation Coefficient r:  -0.13</a:t>
            </a:r>
          </a:p>
        </p:txBody>
      </p:sp>
      <p:pic>
        <p:nvPicPr>
          <p:cNvPr id="13" name="Picture 12">
            <a:extLst>
              <a:ext uri="{FF2B5EF4-FFF2-40B4-BE49-F238E27FC236}">
                <a16:creationId xmlns:a16="http://schemas.microsoft.com/office/drawing/2014/main" id="{68D1C1A4-35A7-4EA2-A341-14F49C7F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1183" y="1971568"/>
            <a:ext cx="4114716" cy="2440933"/>
          </a:xfrm>
          <a:prstGeom prst="rect">
            <a:avLst/>
          </a:prstGeom>
        </p:spPr>
      </p:pic>
    </p:spTree>
    <p:extLst>
      <p:ext uri="{BB962C8B-B14F-4D97-AF65-F5344CB8AC3E}">
        <p14:creationId xmlns:p14="http://schemas.microsoft.com/office/powerpoint/2010/main" val="84132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sp>
        <p:nvSpPr>
          <p:cNvPr id="3" name="Content Placeholder 2">
            <a:extLst>
              <a:ext uri="{FF2B5EF4-FFF2-40B4-BE49-F238E27FC236}">
                <a16:creationId xmlns:a16="http://schemas.microsoft.com/office/drawing/2014/main" id="{E2F4436C-22AA-4223-91FA-40151B84CCDD}"/>
              </a:ext>
            </a:extLst>
          </p:cNvPr>
          <p:cNvSpPr>
            <a:spLocks noGrp="1"/>
          </p:cNvSpPr>
          <p:nvPr>
            <p:ph idx="1"/>
          </p:nvPr>
        </p:nvSpPr>
        <p:spPr>
          <a:xfrm>
            <a:off x="838200" y="1825625"/>
            <a:ext cx="10515600" cy="1365810"/>
          </a:xfrm>
        </p:spPr>
        <p:txBody>
          <a:bodyPr>
            <a:normAutofit fontScale="55000" lnSpcReduction="20000"/>
          </a:bodyPr>
          <a:lstStyle/>
          <a:p>
            <a:r>
              <a:rPr lang="en-AU" dirty="0"/>
              <a:t>In order to build a decision tree model, I wanted to be able to rank the data based on the data and as a result I decided to incorporate percentiles for each of the features.</a:t>
            </a:r>
          </a:p>
          <a:p>
            <a:r>
              <a:rPr lang="en-AU" dirty="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p>
          <a:p>
            <a:r>
              <a:rPr lang="en-AU" dirty="0"/>
              <a:t>The accuracy that the decision tree model has achieved is of 90%.</a:t>
            </a:r>
          </a:p>
        </p:txBody>
      </p:sp>
      <p:pic>
        <p:nvPicPr>
          <p:cNvPr id="5" name="Picture 4">
            <a:extLst>
              <a:ext uri="{FF2B5EF4-FFF2-40B4-BE49-F238E27FC236}">
                <a16:creationId xmlns:a16="http://schemas.microsoft.com/office/drawing/2014/main" id="{C5CD371D-D2CA-46BC-B19C-EE93CCAA9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64" y="3482882"/>
            <a:ext cx="10080811" cy="1674937"/>
          </a:xfrm>
          <a:prstGeom prst="rect">
            <a:avLst/>
          </a:prstGeom>
        </p:spPr>
      </p:pic>
    </p:spTree>
    <p:extLst>
      <p:ext uri="{BB962C8B-B14F-4D97-AF65-F5344CB8AC3E}">
        <p14:creationId xmlns:p14="http://schemas.microsoft.com/office/powerpoint/2010/main" val="328223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EF76-F986-49AC-9B86-0469E4CC450D}"/>
              </a:ext>
            </a:extLst>
          </p:cNvPr>
          <p:cNvSpPr>
            <a:spLocks noGrp="1"/>
          </p:cNvSpPr>
          <p:nvPr>
            <p:ph type="title"/>
          </p:nvPr>
        </p:nvSpPr>
        <p:spPr/>
        <p:txBody>
          <a:bodyPr/>
          <a:lstStyle/>
          <a:p>
            <a:r>
              <a:rPr lang="en-AU" dirty="0"/>
              <a:t>Decision Tree Model</a:t>
            </a:r>
          </a:p>
        </p:txBody>
      </p:sp>
      <p:pic>
        <p:nvPicPr>
          <p:cNvPr id="9" name="Picture 8">
            <a:extLst>
              <a:ext uri="{FF2B5EF4-FFF2-40B4-BE49-F238E27FC236}">
                <a16:creationId xmlns:a16="http://schemas.microsoft.com/office/drawing/2014/main" id="{28B930A5-0E98-4A9E-A95B-2C86A625A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553" y="1744166"/>
            <a:ext cx="4766153" cy="4714904"/>
          </a:xfrm>
          <a:prstGeom prst="rect">
            <a:avLst/>
          </a:prstGeom>
        </p:spPr>
      </p:pic>
    </p:spTree>
    <p:extLst>
      <p:ext uri="{BB962C8B-B14F-4D97-AF65-F5344CB8AC3E}">
        <p14:creationId xmlns:p14="http://schemas.microsoft.com/office/powerpoint/2010/main" val="822032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362</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ANZ Virtual Internship Predictive Analysis</vt:lpstr>
      <vt:lpstr>Introduction</vt:lpstr>
      <vt:lpstr>Linear Regression Models</vt:lpstr>
      <vt:lpstr>Linear Regression Models</vt:lpstr>
      <vt:lpstr>Decision Tree Model</vt:lpstr>
      <vt:lpstr>Decision Tree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Neguib</dc:creator>
  <cp:lastModifiedBy>Rohitha Avs</cp:lastModifiedBy>
  <cp:revision>32</cp:revision>
  <dcterms:created xsi:type="dcterms:W3CDTF">2019-07-04T12:23:37Z</dcterms:created>
  <dcterms:modified xsi:type="dcterms:W3CDTF">2020-04-25T21:15:07Z</dcterms:modified>
</cp:coreProperties>
</file>