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5086" y="383662"/>
            <a:ext cx="6757942" cy="635242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err="1" smtClean="0"/>
              <a:t>Ece</a:t>
            </a:r>
            <a:r>
              <a:rPr lang="en-IN" sz="3600" dirty="0" smtClean="0"/>
              <a:t>(1004) - signals and systems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13908" y="1018904"/>
            <a:ext cx="6518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BRAIN TUMOR DETECTION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794069" y="1654146"/>
            <a:ext cx="207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Review - 1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2698" y="3161212"/>
            <a:ext cx="278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Team Members:</a:t>
            </a:r>
            <a:endParaRPr lang="en-IN" sz="28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5943" y="2952206"/>
            <a:ext cx="10933611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3971109"/>
            <a:ext cx="4624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 err="1" smtClean="0"/>
              <a:t>K.Madhu</a:t>
            </a:r>
            <a:r>
              <a:rPr lang="en-IN" sz="2400" dirty="0" smtClean="0"/>
              <a:t> </a:t>
            </a:r>
            <a:r>
              <a:rPr lang="en-IN" sz="2400" dirty="0" err="1" smtClean="0"/>
              <a:t>Swapnika</a:t>
            </a:r>
            <a:r>
              <a:rPr lang="en-IN" sz="2400" dirty="0" smtClean="0"/>
              <a:t> – 17BLC1024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800" dirty="0" smtClean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800" dirty="0" smtClean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 err="1" smtClean="0"/>
              <a:t>A.Rohitha</a:t>
            </a:r>
            <a:r>
              <a:rPr lang="en-IN" sz="2400" dirty="0" smtClean="0"/>
              <a:t> – 17BLC1007</a:t>
            </a: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48" y="2978331"/>
            <a:ext cx="5593984" cy="3325313"/>
          </a:xfrm>
          <a:prstGeom prst="rect">
            <a:avLst/>
          </a:prstGeom>
        </p:spPr>
      </p:pic>
      <p:pic>
        <p:nvPicPr>
          <p:cNvPr id="1034" name="Picture 10" descr="Image result for vit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0" y="182880"/>
            <a:ext cx="2682240" cy="17765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44230" y="6329769"/>
            <a:ext cx="57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Under the professor- Dr.Mohan Prasad sir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7571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8046" y="326571"/>
            <a:ext cx="453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INTRODUCTION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" y="1136468"/>
            <a:ext cx="10881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The BRAIN is the most important part of the central nervous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A Tumor is a mass of tissue that is formed by an accumulation of abnormal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Brain Tumor occurs because the normal metabolism of cells stop. Some cells may not die and new cells grow.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The main task of the doctors is to detect the tumor </a:t>
            </a:r>
            <a:r>
              <a:rPr lang="en-IN" sz="2800" dirty="0"/>
              <a:t>w</a:t>
            </a:r>
            <a:r>
              <a:rPr lang="en-IN" sz="2800" dirty="0" smtClean="0"/>
              <a:t>hich is a time consuming for which they feel burden.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The only optional solution for this problem is the use of ‘Image Segmentation’.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829" y="5106786"/>
            <a:ext cx="117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Figure: 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2857" y="5152952"/>
            <a:ext cx="6570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Example of an MRI showing the presence of tumor in Brain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22" y="4708789"/>
            <a:ext cx="2174557" cy="19470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9396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2628" y="418011"/>
            <a:ext cx="288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OBJECTIVE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57497" y="1364788"/>
            <a:ext cx="115345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Our main Objective of imaging of BRAIN TUMOR</a:t>
            </a:r>
          </a:p>
          <a:p>
            <a:r>
              <a:rPr lang="en-IN" sz="3200" dirty="0" smtClean="0"/>
              <a:t>            – is to extract meaningful and accurate information from   </a:t>
            </a:r>
          </a:p>
          <a:p>
            <a:r>
              <a:rPr lang="en-IN" sz="3200" dirty="0" smtClean="0"/>
              <a:t>    these images with least error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To detect the size and location of the Brain </a:t>
            </a:r>
            <a:r>
              <a:rPr lang="en-IN" sz="3200" dirty="0" err="1" smtClean="0"/>
              <a:t>Tumors</a:t>
            </a:r>
            <a:r>
              <a:rPr lang="en-IN" sz="3200" dirty="0" smtClean="0"/>
              <a:t> from the magnetic resonance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smtClean="0"/>
              <a:t>The segmentation of the Brain tissue in  the magnetic resonance imaging is also very important  for detecting the existence and outlines of </a:t>
            </a:r>
            <a:r>
              <a:rPr lang="en-IN" sz="3200" dirty="0" err="1" smtClean="0"/>
              <a:t>Tumors</a:t>
            </a:r>
            <a:r>
              <a:rPr lang="en-IN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Finally conclude whether it’s a Tumor image or Not.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63645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77" y="195942"/>
            <a:ext cx="901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ALGORITHM USED FOR DETECTION OF TUMOR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00892" y="1267097"/>
            <a:ext cx="1116874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STEP 1: Input the image.</a:t>
            </a:r>
          </a:p>
          <a:p>
            <a:endParaRPr lang="en-IN" sz="800" dirty="0" smtClean="0"/>
          </a:p>
          <a:p>
            <a:r>
              <a:rPr lang="en-IN" sz="3200" dirty="0" smtClean="0"/>
              <a:t>STEP 2: Convert the RGB image to grey.</a:t>
            </a:r>
          </a:p>
          <a:p>
            <a:endParaRPr lang="en-IN" sz="800" dirty="0" smtClean="0"/>
          </a:p>
          <a:p>
            <a:r>
              <a:rPr lang="en-IN" sz="3200" dirty="0" smtClean="0"/>
              <a:t>STEP 3: Use the filters for removing noise and perform subtraction operation and form histogramic equivalent for Contrast enhancement .</a:t>
            </a:r>
          </a:p>
          <a:p>
            <a:endParaRPr lang="en-IN" sz="800" dirty="0" smtClean="0"/>
          </a:p>
          <a:p>
            <a:r>
              <a:rPr lang="en-IN" sz="3200" dirty="0" smtClean="0"/>
              <a:t>STEP 4: Apply  Watershed Segmentation for tumor detection .</a:t>
            </a:r>
          </a:p>
          <a:p>
            <a:endParaRPr lang="en-IN" sz="800" dirty="0" smtClean="0"/>
          </a:p>
          <a:p>
            <a:r>
              <a:rPr lang="en-IN" sz="3200" dirty="0" smtClean="0"/>
              <a:t>STEP 5: Perform morphological operations for calculating Area, Mean ,Standard Deviation.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485092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</TotalTime>
  <Words>273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Ece(1004) - signals and systems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Ece(1004) - signals and systems</dc:title>
  <dc:creator>Inumella Sravya</dc:creator>
  <cp:lastModifiedBy>ELCOT</cp:lastModifiedBy>
  <cp:revision>13</cp:revision>
  <dcterms:created xsi:type="dcterms:W3CDTF">2018-02-02T15:12:23Z</dcterms:created>
  <dcterms:modified xsi:type="dcterms:W3CDTF">2019-07-21T15:10:09Z</dcterms:modified>
</cp:coreProperties>
</file>