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1" r:id="rId4"/>
  </p:sldMasterIdLst>
  <p:notesMasterIdLst>
    <p:notesMasterId r:id="rId21"/>
  </p:notesMasterIdLst>
  <p:handoutMasterIdLst>
    <p:handoutMasterId r:id="rId22"/>
  </p:handoutMasterIdLst>
  <p:sldIdLst>
    <p:sldId id="256" r:id="rId5"/>
    <p:sldId id="257" r:id="rId6"/>
    <p:sldId id="258" r:id="rId7"/>
    <p:sldId id="259" r:id="rId8"/>
    <p:sldId id="264" r:id="rId9"/>
    <p:sldId id="267" r:id="rId10"/>
    <p:sldId id="268" r:id="rId11"/>
    <p:sldId id="269" r:id="rId12"/>
    <p:sldId id="270" r:id="rId13"/>
    <p:sldId id="271" r:id="rId14"/>
    <p:sldId id="272" r:id="rId15"/>
    <p:sldId id="273" r:id="rId16"/>
    <p:sldId id="274" r:id="rId17"/>
    <p:sldId id="276" r:id="rId18"/>
    <p:sldId id="275" r:id="rId19"/>
    <p:sldId id="277" r:id="rId20"/>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p:cViewPr varScale="1">
        <p:scale>
          <a:sx n="86" d="100"/>
          <a:sy n="86" d="100"/>
        </p:scale>
        <p:origin x="1392"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233E9B-9F1D-41E0-82EE-FFB6E7B9DE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98D0C6-B507-4D7C-9AB8-C21B63D44D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7FE0DD-B665-4C0D-9A77-5D509972AB66}" type="datetimeFigureOut">
              <a:rPr lang="en-US" smtClean="0"/>
              <a:pPr/>
              <a:t>6/4/2020</a:t>
            </a:fld>
            <a:endParaRPr lang="en-US" dirty="0"/>
          </a:p>
        </p:txBody>
      </p:sp>
      <p:sp>
        <p:nvSpPr>
          <p:cNvPr id="4" name="Footer Placeholder 3">
            <a:extLst>
              <a:ext uri="{FF2B5EF4-FFF2-40B4-BE49-F238E27FC236}">
                <a16:creationId xmlns:a16="http://schemas.microsoft.com/office/drawing/2014/main" id="{1920CB52-DEC8-4A31-847D-9C7BE7E797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DA830D-C7BC-43EA-9DCB-A2A7B6E456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A4EAE3-9C96-46DD-BE2A-C285CD55DE36}" type="slidenum">
              <a:rPr lang="en-US" smtClean="0"/>
              <a:pPr/>
              <a:t>‹#›</a:t>
            </a:fld>
            <a:endParaRPr lang="en-US" dirty="0"/>
          </a:p>
        </p:txBody>
      </p:sp>
    </p:spTree>
    <p:extLst>
      <p:ext uri="{BB962C8B-B14F-4D97-AF65-F5344CB8AC3E}">
        <p14:creationId xmlns:p14="http://schemas.microsoft.com/office/powerpoint/2010/main" val="809795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96203C1-616A-4651-A577-7BA09B384D13}" type="datetimeFigureOut">
              <a:rPr lang="en-US" smtClean="0"/>
              <a:pPr/>
              <a:t>6/4/2020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07B8B279-4079-43B3-8013-D8D81AB870A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633EFA78-DE0E-433D-8CFA-D9FBF0D95DCD}" type="datetime1">
              <a:rPr lang="en-US" smtClean="0"/>
              <a:pPr/>
              <a:t>6/4/2020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7F13AF2-DCC4-4842-96BC-1B9869901C37}" type="slidenum">
              <a:rPr lang="en-US" smtClean="0"/>
              <a:pPr/>
              <a:t>‹#›</a:t>
            </a:fld>
            <a:endParaRPr lang="en-US" dirty="0"/>
          </a:p>
        </p:txBody>
      </p:sp>
      <p:sp>
        <p:nvSpPr>
          <p:cNvPr id="18" name="Rectangle 17">
            <a:extLst>
              <a:ext uri="{FF2B5EF4-FFF2-40B4-BE49-F238E27FC236}">
                <a16:creationId xmlns:a16="http://schemas.microsoft.com/office/drawing/2014/main" id="{C3022929-9408-4F5B-B80A-55646DCF29F9}"/>
              </a:ext>
            </a:extLst>
          </p:cNvPr>
          <p:cNvSpPr/>
          <p:nvPr userDrawn="1"/>
        </p:nvSpPr>
        <p:spPr>
          <a:xfrm>
            <a:off x="0" y="6400800"/>
            <a:ext cx="9144000" cy="457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B45CE90-18D1-4C2B-A71E-130466AA69B1}"/>
              </a:ext>
            </a:extLst>
          </p:cNvPr>
          <p:cNvSpPr/>
          <p:nvPr userDrawn="1"/>
        </p:nvSpPr>
        <p:spPr>
          <a:xfrm>
            <a:off x="0" y="0"/>
            <a:ext cx="9144000" cy="403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EC6AA5EA-3626-4B43-86D4-5B6226CC46A4}"/>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r"/>
            <a:fld id="{1BC102A9-C1B1-4354-89E4-F43472216A4F}" type="datetime1">
              <a:rPr lang="en-US" smtClean="0"/>
              <a:pPr algn="r"/>
              <a:t>6/4/2020</a:t>
            </a:fld>
            <a:endParaRPr lang="en-US" sz="1000" dirty="0">
              <a:solidFill>
                <a:schemeClr val="bg2">
                  <a:shade val="50000"/>
                </a:schemeClr>
              </a:solidFill>
            </a:endParaRPr>
          </a:p>
        </p:txBody>
      </p:sp>
      <p:sp>
        <p:nvSpPr>
          <p:cNvPr id="5" name="Footer Placeholder 4"/>
          <p:cNvSpPr>
            <a:spLocks noGrp="1"/>
          </p:cNvSpPr>
          <p:nvPr>
            <p:ph type="ftr" sz="quarter" idx="11"/>
          </p:nvPr>
        </p:nvSpPr>
        <p:spPr/>
        <p:txBody>
          <a:bodyPr/>
          <a:lstStyle/>
          <a:p>
            <a:pPr algn="l"/>
            <a:endParaRPr lang="en-US" sz="1000" dirty="0">
              <a:solidFill>
                <a:schemeClr val="bg2">
                  <a:shade val="50000"/>
                </a:schemeClr>
              </a:solidFill>
            </a:endParaRPr>
          </a:p>
        </p:txBody>
      </p:sp>
      <p:sp>
        <p:nvSpPr>
          <p:cNvPr id="6" name="Slide Number Placeholder 5"/>
          <p:cNvSpPr>
            <a:spLocks noGrp="1"/>
          </p:cNvSpPr>
          <p:nvPr>
            <p:ph type="sldNum" sz="quarter" idx="12"/>
          </p:nvPr>
        </p:nvSpPr>
        <p:spPr/>
        <p:txBody>
          <a:bodyPr/>
          <a:lstStyle/>
          <a:p>
            <a:fld id="{E7F13AF2-DCC4-4842-96BC-1B9869901C37}" type="slidenum">
              <a:rPr lang="en-US" sz="1000" smtClean="0">
                <a:solidFill>
                  <a:schemeClr val="bg2">
                    <a:shade val="50000"/>
                  </a:schemeClr>
                </a:solidFill>
              </a:rPr>
              <a:pPr/>
              <a:t>‹#›</a:t>
            </a:fld>
            <a:endParaRPr lang="en-US" sz="1000" dirty="0">
              <a:solidFill>
                <a:schemeClr val="bg2">
                  <a:shade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r"/>
            <a:fld id="{1BC102A9-C1B1-4354-89E4-F43472216A4F}" type="datetime1">
              <a:rPr lang="en-US" smtClean="0"/>
              <a:pPr algn="r"/>
              <a:t>6/4/2020</a:t>
            </a:fld>
            <a:endParaRPr lang="en-US" sz="1000" dirty="0">
              <a:solidFill>
                <a:schemeClr val="bg2">
                  <a:shade val="50000"/>
                </a:schemeClr>
              </a:solidFill>
            </a:endParaRPr>
          </a:p>
        </p:txBody>
      </p:sp>
      <p:sp>
        <p:nvSpPr>
          <p:cNvPr id="5" name="Footer Placeholder 4"/>
          <p:cNvSpPr>
            <a:spLocks noGrp="1"/>
          </p:cNvSpPr>
          <p:nvPr>
            <p:ph type="ftr" sz="quarter" idx="11"/>
          </p:nvPr>
        </p:nvSpPr>
        <p:spPr/>
        <p:txBody>
          <a:bodyPr/>
          <a:lstStyle/>
          <a:p>
            <a:pPr algn="l"/>
            <a:endParaRPr lang="en-US" sz="1000" dirty="0">
              <a:solidFill>
                <a:schemeClr val="bg2">
                  <a:shade val="50000"/>
                </a:schemeClr>
              </a:solidFill>
            </a:endParaRPr>
          </a:p>
        </p:txBody>
      </p:sp>
      <p:sp>
        <p:nvSpPr>
          <p:cNvPr id="6" name="Slide Number Placeholder 5"/>
          <p:cNvSpPr>
            <a:spLocks noGrp="1"/>
          </p:cNvSpPr>
          <p:nvPr>
            <p:ph type="sldNum" sz="quarter" idx="12"/>
          </p:nvPr>
        </p:nvSpPr>
        <p:spPr/>
        <p:txBody>
          <a:bodyPr/>
          <a:lstStyle/>
          <a:p>
            <a:fld id="{E7F13AF2-DCC4-4842-96BC-1B9869901C37}" type="slidenum">
              <a:rPr lang="en-US" sz="1000" smtClean="0">
                <a:solidFill>
                  <a:schemeClr val="bg2">
                    <a:shade val="50000"/>
                  </a:schemeClr>
                </a:solidFill>
              </a:rPr>
              <a:pPr/>
              <a:t>‹#›</a:t>
            </a:fld>
            <a:endParaRPr lang="en-US" sz="1000" dirty="0">
              <a:solidFill>
                <a:schemeClr val="bg2">
                  <a:shade val="50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0"/>
            <a:ext cx="9144000" cy="457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9144000" cy="167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2920" y="534471"/>
            <a:ext cx="8183880" cy="684729"/>
          </a:xfrm>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3776328" y="6400800"/>
            <a:ext cx="2286000" cy="365125"/>
          </a:xfrm>
        </p:spPr>
        <p:txBody>
          <a:bodyPr/>
          <a:lstStyle>
            <a:lvl1pPr>
              <a:defRPr>
                <a:solidFill>
                  <a:schemeClr val="tx1"/>
                </a:solidFill>
              </a:defRPr>
            </a:lvl1pPr>
          </a:lstStyle>
          <a:p>
            <a:fld id="{4427F9C6-20A9-45D8-B666-D95AD1AA535F}" type="datetime1">
              <a:rPr lang="en-US" smtClean="0"/>
              <a:pPr/>
              <a:t>6/4/2020</a:t>
            </a:fld>
            <a:endParaRPr lang="en-US" dirty="0"/>
          </a:p>
        </p:txBody>
      </p:sp>
      <p:sp>
        <p:nvSpPr>
          <p:cNvPr id="5" name="Footer Placeholder 4"/>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a:off x="8348328" y="6400800"/>
            <a:ext cx="457200" cy="365125"/>
          </a:xfrm>
        </p:spPr>
        <p:txBody>
          <a:bodyPr/>
          <a:lstStyle>
            <a:lvl1pPr>
              <a:defRPr>
                <a:solidFill>
                  <a:schemeClr val="tx1"/>
                </a:solidFill>
              </a:defRPr>
            </a:lvl1pPr>
          </a:lstStyle>
          <a:p>
            <a:fld id="{66C9E71F-78A0-4868-970E-5692D76DECFE}" type="slidenum">
              <a:rPr lang="en-US" smtClean="0"/>
              <a:pPr/>
              <a:t>‹#›</a:t>
            </a:fld>
            <a:endParaRPr lang="en-US" dirty="0"/>
          </a:p>
        </p:txBody>
      </p:sp>
      <p:sp>
        <p:nvSpPr>
          <p:cNvPr id="11" name="Text Placeholder 16">
            <a:extLst>
              <a:ext uri="{FF2B5EF4-FFF2-40B4-BE49-F238E27FC236}">
                <a16:creationId xmlns:a16="http://schemas.microsoft.com/office/drawing/2014/main" id="{64FB5F53-FF75-45AA-B00D-E26647458E32}"/>
              </a:ext>
            </a:extLst>
          </p:cNvPr>
          <p:cNvSpPr>
            <a:spLocks noGrp="1"/>
          </p:cNvSpPr>
          <p:nvPr>
            <p:ph type="body" sz="quarter" idx="14" hasCustomPrompt="1"/>
          </p:nvPr>
        </p:nvSpPr>
        <p:spPr>
          <a:xfrm>
            <a:off x="503238" y="1905000"/>
            <a:ext cx="4754562"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12" name="Text Placeholder 19">
            <a:extLst>
              <a:ext uri="{FF2B5EF4-FFF2-40B4-BE49-F238E27FC236}">
                <a16:creationId xmlns:a16="http://schemas.microsoft.com/office/drawing/2014/main" id="{1009BE2F-3305-4974-9545-AD98A2B6C8B9}"/>
              </a:ext>
            </a:extLst>
          </p:cNvPr>
          <p:cNvSpPr>
            <a:spLocks noGrp="1"/>
          </p:cNvSpPr>
          <p:nvPr>
            <p:ph type="body" sz="quarter" idx="15" hasCustomPrompt="1"/>
          </p:nvPr>
        </p:nvSpPr>
        <p:spPr>
          <a:xfrm>
            <a:off x="503238" y="3200400"/>
            <a:ext cx="4754562" cy="1524000"/>
          </a:xfrm>
        </p:spPr>
        <p:txBody>
          <a:bodyPr>
            <a:normAutofit/>
          </a:bodyPr>
          <a:lstStyle>
            <a:lvl1pPr marL="0" indent="0">
              <a:buNone/>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13" name="Text Placeholder 21">
            <a:extLst>
              <a:ext uri="{FF2B5EF4-FFF2-40B4-BE49-F238E27FC236}">
                <a16:creationId xmlns:a16="http://schemas.microsoft.com/office/drawing/2014/main" id="{750E4B0F-2627-4011-8C06-77E6E0EE3386}"/>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0"/>
            <a:ext cx="9144000" cy="457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9144000" cy="167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2920" y="534471"/>
            <a:ext cx="8183880" cy="684729"/>
          </a:xfrm>
        </p:spPr>
        <p:txBody>
          <a:bodyPr/>
          <a:lstStyle>
            <a:lvl1pPr>
              <a:defRPr>
                <a:solidFill>
                  <a:schemeClr val="bg1"/>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3776328" y="6400800"/>
            <a:ext cx="2286000" cy="365125"/>
          </a:xfrm>
        </p:spPr>
        <p:txBody>
          <a:bodyPr/>
          <a:lstStyle>
            <a:lvl1pPr>
              <a:defRPr>
                <a:solidFill>
                  <a:schemeClr val="tx1"/>
                </a:solidFill>
              </a:defRPr>
            </a:lvl1pPr>
          </a:lstStyle>
          <a:p>
            <a:fld id="{4427F9C6-20A9-45D8-B666-D95AD1AA535F}" type="datetime1">
              <a:rPr lang="en-US" smtClean="0"/>
              <a:pPr/>
              <a:t>6/4/2020</a:t>
            </a:fld>
            <a:endParaRPr lang="en-US" dirty="0"/>
          </a:p>
        </p:txBody>
      </p:sp>
      <p:sp>
        <p:nvSpPr>
          <p:cNvPr id="5" name="Footer Placeholder 4"/>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a:off x="8348328" y="6400800"/>
            <a:ext cx="457200" cy="365125"/>
          </a:xfrm>
        </p:spPr>
        <p:txBody>
          <a:bodyPr/>
          <a:lstStyle>
            <a:lvl1pPr>
              <a:defRPr>
                <a:solidFill>
                  <a:schemeClr val="tx1"/>
                </a:solidFill>
              </a:defRPr>
            </a:lvl1pPr>
          </a:lstStyle>
          <a:p>
            <a:fld id="{66C9E71F-78A0-4868-970E-5692D76DECFE}" type="slidenum">
              <a:rPr lang="en-US" smtClean="0"/>
              <a:pPr/>
              <a:t>‹#›</a:t>
            </a:fld>
            <a:endParaRPr lang="en-US" dirty="0"/>
          </a:p>
        </p:txBody>
      </p:sp>
      <p:sp>
        <p:nvSpPr>
          <p:cNvPr id="17" name="Text Placeholder 16">
            <a:extLst>
              <a:ext uri="{FF2B5EF4-FFF2-40B4-BE49-F238E27FC236}">
                <a16:creationId xmlns:a16="http://schemas.microsoft.com/office/drawing/2014/main" id="{42768ECE-5E91-42D8-9F95-B91671A2B268}"/>
              </a:ext>
            </a:extLst>
          </p:cNvPr>
          <p:cNvSpPr>
            <a:spLocks noGrp="1"/>
          </p:cNvSpPr>
          <p:nvPr>
            <p:ph type="body" sz="quarter" idx="14" hasCustomPrompt="1"/>
          </p:nvPr>
        </p:nvSpPr>
        <p:spPr>
          <a:xfrm>
            <a:off x="503238" y="1905000"/>
            <a:ext cx="4754562"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20" name="Text Placeholder 19">
            <a:extLst>
              <a:ext uri="{FF2B5EF4-FFF2-40B4-BE49-F238E27FC236}">
                <a16:creationId xmlns:a16="http://schemas.microsoft.com/office/drawing/2014/main" id="{AD316310-4FD9-4500-A4BE-BD7BC699161D}"/>
              </a:ext>
            </a:extLst>
          </p:cNvPr>
          <p:cNvSpPr>
            <a:spLocks noGrp="1"/>
          </p:cNvSpPr>
          <p:nvPr>
            <p:ph type="body" sz="quarter" idx="15" hasCustomPrompt="1"/>
          </p:nvPr>
        </p:nvSpPr>
        <p:spPr>
          <a:xfrm>
            <a:off x="503238" y="3200400"/>
            <a:ext cx="4754562" cy="1524000"/>
          </a:xfrm>
        </p:spPr>
        <p:txBody>
          <a:bodyPr>
            <a:normAutofit/>
          </a:bodyPr>
          <a:lstStyle>
            <a:lvl1pPr marL="0" indent="0">
              <a:buNone/>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27" name="Text Placeholder 21">
            <a:extLst>
              <a:ext uri="{FF2B5EF4-FFF2-40B4-BE49-F238E27FC236}">
                <a16:creationId xmlns:a16="http://schemas.microsoft.com/office/drawing/2014/main" id="{D2D13E1C-C5A0-4BB6-A3B2-B12F46371504}"/>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extLst>
      <p:ext uri="{BB962C8B-B14F-4D97-AF65-F5344CB8AC3E}">
        <p14:creationId xmlns:p14="http://schemas.microsoft.com/office/powerpoint/2010/main" val="141709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98A9E-57AF-4657-ABB0-B7FCD8FEE5A3}"/>
              </a:ext>
            </a:extLst>
          </p:cNvPr>
          <p:cNvSpPr/>
          <p:nvPr userDrawn="1"/>
        </p:nvSpPr>
        <p:spPr>
          <a:xfrm>
            <a:off x="0" y="6400800"/>
            <a:ext cx="9144000" cy="457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AE028F2-04F0-4AE7-8E73-006AF7EF5CEA}"/>
              </a:ext>
            </a:extLst>
          </p:cNvPr>
          <p:cNvSpPr/>
          <p:nvPr userDrawn="1"/>
        </p:nvSpPr>
        <p:spPr>
          <a:xfrm>
            <a:off x="0" y="0"/>
            <a:ext cx="91440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02920" y="534471"/>
            <a:ext cx="8183880" cy="684729"/>
          </a:xfrm>
        </p:spPr>
        <p:txBody>
          <a:bodyPr/>
          <a:lstStyle>
            <a:lvl1pPr>
              <a:defRPr>
                <a:solidFill>
                  <a:schemeClr val="tx2"/>
                </a:solidFill>
              </a:defRPr>
            </a:lvl1pPr>
          </a:lstStyle>
          <a:p>
            <a:r>
              <a:rPr lang="en-US"/>
              <a:t>Click to edit Master title style</a:t>
            </a:r>
            <a:endParaRPr lang="en-US" dirty="0"/>
          </a:p>
        </p:txBody>
      </p:sp>
      <p:sp>
        <p:nvSpPr>
          <p:cNvPr id="4" name="Date Placeholder 3"/>
          <p:cNvSpPr>
            <a:spLocks noGrp="1"/>
          </p:cNvSpPr>
          <p:nvPr>
            <p:ph type="dt" sz="half" idx="10"/>
          </p:nvPr>
        </p:nvSpPr>
        <p:spPr>
          <a:xfrm>
            <a:off x="3776328" y="6400800"/>
            <a:ext cx="2286000" cy="365125"/>
          </a:xfrm>
        </p:spPr>
        <p:txBody>
          <a:bodyPr/>
          <a:lstStyle>
            <a:lvl1pPr>
              <a:defRPr>
                <a:solidFill>
                  <a:schemeClr val="tx1"/>
                </a:solidFill>
              </a:defRPr>
            </a:lvl1pPr>
          </a:lstStyle>
          <a:p>
            <a:fld id="{4427F9C6-20A9-45D8-B666-D95AD1AA535F}" type="datetime1">
              <a:rPr lang="en-US" smtClean="0"/>
              <a:pPr/>
              <a:t>6/4/2020</a:t>
            </a:fld>
            <a:endParaRPr lang="en-US" dirty="0"/>
          </a:p>
        </p:txBody>
      </p:sp>
      <p:sp>
        <p:nvSpPr>
          <p:cNvPr id="5" name="Footer Placeholder 4"/>
          <p:cNvSpPr>
            <a:spLocks noGrp="1"/>
          </p:cNvSpPr>
          <p:nvPr>
            <p:ph type="ftr" sz="quarter" idx="11"/>
          </p:nvPr>
        </p:nvSpPr>
        <p:spPr>
          <a:xfrm>
            <a:off x="6062328" y="6400800"/>
            <a:ext cx="2286000" cy="365125"/>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a:xfrm>
            <a:off x="8348328" y="6400800"/>
            <a:ext cx="457200" cy="365125"/>
          </a:xfrm>
        </p:spPr>
        <p:txBody>
          <a:bodyPr/>
          <a:lstStyle>
            <a:lvl1pPr>
              <a:defRPr>
                <a:solidFill>
                  <a:schemeClr val="tx1"/>
                </a:solidFill>
              </a:defRPr>
            </a:lvl1pPr>
          </a:lstStyle>
          <a:p>
            <a:fld id="{66C9E71F-78A0-4868-970E-5692D76DECFE}" type="slidenum">
              <a:rPr lang="en-US" smtClean="0"/>
              <a:pPr/>
              <a:t>‹#›</a:t>
            </a:fld>
            <a:endParaRPr lang="en-US" dirty="0"/>
          </a:p>
        </p:txBody>
      </p:sp>
      <p:sp>
        <p:nvSpPr>
          <p:cNvPr id="13" name="Text Placeholder 16">
            <a:extLst>
              <a:ext uri="{FF2B5EF4-FFF2-40B4-BE49-F238E27FC236}">
                <a16:creationId xmlns:a16="http://schemas.microsoft.com/office/drawing/2014/main" id="{03F2C829-D4FC-4522-8F81-3EE63787A0FC}"/>
              </a:ext>
            </a:extLst>
          </p:cNvPr>
          <p:cNvSpPr>
            <a:spLocks noGrp="1"/>
          </p:cNvSpPr>
          <p:nvPr>
            <p:ph type="body" sz="quarter" idx="14" hasCustomPrompt="1"/>
          </p:nvPr>
        </p:nvSpPr>
        <p:spPr>
          <a:xfrm>
            <a:off x="503238" y="1905000"/>
            <a:ext cx="4754562" cy="1077913"/>
          </a:xfrm>
        </p:spPr>
        <p:txBody>
          <a:bodyPr>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a:r>
              <a:rPr lang="en-US" dirty="0"/>
              <a:t>Provide a list of relevant terms and their definitions</a:t>
            </a:r>
          </a:p>
        </p:txBody>
      </p:sp>
      <p:sp>
        <p:nvSpPr>
          <p:cNvPr id="14" name="Text Placeholder 19">
            <a:extLst>
              <a:ext uri="{FF2B5EF4-FFF2-40B4-BE49-F238E27FC236}">
                <a16:creationId xmlns:a16="http://schemas.microsoft.com/office/drawing/2014/main" id="{69DA3F2B-EEDB-435E-BF3D-BD81CA979020}"/>
              </a:ext>
            </a:extLst>
          </p:cNvPr>
          <p:cNvSpPr>
            <a:spLocks noGrp="1"/>
          </p:cNvSpPr>
          <p:nvPr>
            <p:ph type="body" sz="quarter" idx="15" hasCustomPrompt="1"/>
          </p:nvPr>
        </p:nvSpPr>
        <p:spPr>
          <a:xfrm>
            <a:off x="503238" y="3200400"/>
            <a:ext cx="4754562" cy="1524000"/>
          </a:xfrm>
        </p:spPr>
        <p:txBody>
          <a:bodyPr>
            <a:normAutofit/>
          </a:bodyPr>
          <a:lstStyle>
            <a:lvl1pPr marL="0" indent="0">
              <a:buNone/>
              <a:defRPr sz="1600"/>
            </a:lvl1pPr>
          </a:lstStyle>
          <a:p>
            <a:pPr marL="285750" indent="-285750">
              <a:buClr>
                <a:schemeClr val="accent3"/>
              </a:buClr>
              <a:buFont typeface="Arial" panose="020B0604020202020204" pitchFamily="34" charset="0"/>
              <a:buChar char="•"/>
            </a:pPr>
            <a:r>
              <a:rPr lang="en-US" sz="1600" dirty="0"/>
              <a:t>lorem ipsum dolor sit </a:t>
            </a:r>
            <a:r>
              <a:rPr lang="en-US" sz="1600" dirty="0" err="1"/>
              <a:t>amet</a:t>
            </a:r>
            <a:endParaRPr lang="en-US" sz="1600" dirty="0"/>
          </a:p>
          <a:p>
            <a:pPr marL="285750" indent="-285750">
              <a:buClr>
                <a:schemeClr val="accent3"/>
              </a:buClr>
              <a:buFont typeface="Arial" panose="020B0604020202020204" pitchFamily="34" charset="0"/>
              <a:buChar char="•"/>
            </a:pPr>
            <a:r>
              <a:rPr lang="en-US" sz="1600" dirty="0" err="1"/>
              <a:t>consectetur</a:t>
            </a:r>
            <a:r>
              <a:rPr lang="en-US" sz="1600" dirty="0"/>
              <a:t> </a:t>
            </a:r>
            <a:r>
              <a:rPr lang="en-US" sz="1600" dirty="0" err="1"/>
              <a:t>adipiscing</a:t>
            </a:r>
            <a:r>
              <a:rPr lang="en-US" sz="1600" dirty="0"/>
              <a:t> </a:t>
            </a:r>
            <a:r>
              <a:rPr lang="en-US" sz="1600" dirty="0" err="1"/>
              <a:t>elit</a:t>
            </a:r>
            <a:endParaRPr lang="en-US" sz="1600" dirty="0"/>
          </a:p>
          <a:p>
            <a:pPr marL="285750" indent="-285750">
              <a:buClr>
                <a:schemeClr val="accent3"/>
              </a:buClr>
              <a:buFont typeface="Arial" panose="020B0604020202020204" pitchFamily="34" charset="0"/>
              <a:buChar char="•"/>
            </a:pPr>
            <a:r>
              <a:rPr lang="en-US" sz="1600" dirty="0" err="1"/>
              <a:t>sed</a:t>
            </a:r>
            <a:r>
              <a:rPr lang="en-US" sz="1600" dirty="0"/>
              <a:t> do </a:t>
            </a:r>
            <a:r>
              <a:rPr lang="en-US" sz="1600" dirty="0" err="1"/>
              <a:t>eiusmod</a:t>
            </a:r>
            <a:r>
              <a:rPr lang="en-US" sz="1600" dirty="0"/>
              <a:t> </a:t>
            </a:r>
            <a:r>
              <a:rPr lang="en-US" sz="1600" dirty="0" err="1"/>
              <a:t>tempor</a:t>
            </a:r>
            <a:r>
              <a:rPr lang="en-US" sz="1600" dirty="0"/>
              <a:t> </a:t>
            </a:r>
          </a:p>
          <a:p>
            <a:pPr marL="285750" indent="-285750">
              <a:buClr>
                <a:schemeClr val="accent3"/>
              </a:buClr>
              <a:buFont typeface="Arial" panose="020B0604020202020204" pitchFamily="34" charset="0"/>
              <a:buChar char="•"/>
            </a:pPr>
            <a:r>
              <a:rPr lang="en-US" sz="1600" dirty="0" err="1"/>
              <a:t>incididunt</a:t>
            </a:r>
            <a:r>
              <a:rPr lang="en-US" sz="1600" dirty="0"/>
              <a:t> </a:t>
            </a:r>
            <a:r>
              <a:rPr lang="en-US" sz="1600" dirty="0" err="1"/>
              <a:t>ut</a:t>
            </a:r>
            <a:r>
              <a:rPr lang="en-US" sz="1600" dirty="0"/>
              <a:t> </a:t>
            </a:r>
            <a:r>
              <a:rPr lang="en-US" sz="1600" dirty="0" err="1"/>
              <a:t>labore</a:t>
            </a:r>
            <a:r>
              <a:rPr lang="en-US" sz="1600" dirty="0"/>
              <a:t> et dolore magna </a:t>
            </a:r>
            <a:r>
              <a:rPr lang="en-US" sz="1600" dirty="0" err="1"/>
              <a:t>aliqua</a:t>
            </a:r>
            <a:endParaRPr lang="en-US" sz="1600" dirty="0"/>
          </a:p>
        </p:txBody>
      </p:sp>
      <p:sp>
        <p:nvSpPr>
          <p:cNvPr id="18" name="Text Placeholder 21">
            <a:extLst>
              <a:ext uri="{FF2B5EF4-FFF2-40B4-BE49-F238E27FC236}">
                <a16:creationId xmlns:a16="http://schemas.microsoft.com/office/drawing/2014/main" id="{724D06DB-16B6-4447-80D7-E3F12741D170}"/>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a:normAutofit/>
          </a:bodyPr>
          <a:lstStyle>
            <a:lvl1pPr marL="0" indent="0">
              <a:buNone/>
              <a:defRPr sz="1800"/>
            </a:lvl1pPr>
          </a:lstStyle>
          <a:p>
            <a:pPr marL="0" indent="0">
              <a:buNone/>
            </a:pPr>
            <a:r>
              <a:rPr lang="en-US" sz="1800" dirty="0" err="1"/>
              <a:t>Sed</a:t>
            </a:r>
            <a:r>
              <a:rPr lang="en-US" sz="1800" dirty="0"/>
              <a:t> </a:t>
            </a:r>
            <a:r>
              <a:rPr lang="en-US" sz="1800" dirty="0" err="1"/>
              <a:t>ut</a:t>
            </a:r>
            <a:r>
              <a:rPr lang="en-US" sz="1800" dirty="0"/>
              <a:t> </a:t>
            </a:r>
            <a:r>
              <a:rPr lang="en-US" sz="1800" dirty="0" err="1"/>
              <a:t>perspiciatis</a:t>
            </a:r>
            <a:r>
              <a:rPr lang="en-US" sz="1800" dirty="0"/>
              <a:t> </a:t>
            </a:r>
            <a:r>
              <a:rPr lang="en-US" sz="1800" dirty="0" err="1"/>
              <a:t>unde</a:t>
            </a:r>
            <a:r>
              <a:rPr lang="en-US" sz="1800" dirty="0"/>
              <a:t> </a:t>
            </a:r>
            <a:r>
              <a:rPr lang="en-US" sz="1800" dirty="0" err="1"/>
              <a:t>omnis</a:t>
            </a:r>
            <a:r>
              <a:rPr lang="en-US" sz="1800" dirty="0"/>
              <a:t> </a:t>
            </a:r>
            <a:r>
              <a:rPr lang="en-US" sz="1800" dirty="0" err="1"/>
              <a:t>iste</a:t>
            </a:r>
            <a:r>
              <a:rPr lang="en-US" sz="1800" dirty="0"/>
              <a:t> </a:t>
            </a:r>
            <a:r>
              <a:rPr lang="en-US" sz="1800" dirty="0" err="1"/>
              <a:t>natus</a:t>
            </a:r>
            <a:r>
              <a:rPr lang="en-US" sz="1800" dirty="0"/>
              <a:t> error sit </a:t>
            </a:r>
            <a:r>
              <a:rPr lang="en-US" sz="1800" dirty="0" err="1"/>
              <a:t>voluptatem</a:t>
            </a:r>
            <a:r>
              <a:rPr lang="en-US" sz="1800" dirty="0"/>
              <a:t> </a:t>
            </a:r>
            <a:r>
              <a:rPr lang="en-US" sz="1800" dirty="0" err="1"/>
              <a:t>accusantium</a:t>
            </a:r>
            <a:r>
              <a:rPr lang="en-US" sz="1800" dirty="0"/>
              <a:t> </a:t>
            </a:r>
            <a:r>
              <a:rPr lang="en-US" sz="1800" dirty="0" err="1"/>
              <a:t>doloremque</a:t>
            </a:r>
            <a:r>
              <a:rPr lang="en-US" sz="1800" dirty="0"/>
              <a:t> </a:t>
            </a:r>
            <a:r>
              <a:rPr lang="en-US" sz="1800" dirty="0" err="1"/>
              <a:t>laudantium</a:t>
            </a:r>
            <a:endParaRPr lang="en-US" sz="1800" dirty="0"/>
          </a:p>
        </p:txBody>
      </p:sp>
    </p:spTree>
    <p:extLst>
      <p:ext uri="{BB962C8B-B14F-4D97-AF65-F5344CB8AC3E}">
        <p14:creationId xmlns:p14="http://schemas.microsoft.com/office/powerpoint/2010/main" val="185486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lgn="r"/>
            <a:fld id="{1BC102A9-C1B1-4354-89E4-F43472216A4F}" type="datetime1">
              <a:rPr lang="en-US" smtClean="0"/>
              <a:pPr algn="r"/>
              <a:t>6/4/2020</a:t>
            </a:fld>
            <a:endParaRPr lang="en-US" sz="1000" dirty="0">
              <a:solidFill>
                <a:schemeClr val="bg2">
                  <a:shade val="50000"/>
                </a:schemeClr>
              </a:solidFill>
            </a:endParaRPr>
          </a:p>
        </p:txBody>
      </p:sp>
      <p:sp>
        <p:nvSpPr>
          <p:cNvPr id="5" name="Footer Placeholder 4"/>
          <p:cNvSpPr>
            <a:spLocks noGrp="1"/>
          </p:cNvSpPr>
          <p:nvPr>
            <p:ph type="ftr" sz="quarter" idx="11"/>
          </p:nvPr>
        </p:nvSpPr>
        <p:spPr/>
        <p:txBody>
          <a:bodyPr/>
          <a:lstStyle/>
          <a:p>
            <a:pPr algn="l"/>
            <a:endParaRPr lang="en-US" sz="1000" dirty="0">
              <a:solidFill>
                <a:schemeClr val="bg2">
                  <a:shade val="50000"/>
                </a:schemeClr>
              </a:solidFill>
            </a:endParaRPr>
          </a:p>
        </p:txBody>
      </p:sp>
      <p:sp>
        <p:nvSpPr>
          <p:cNvPr id="6" name="Slide Number Placeholder 5"/>
          <p:cNvSpPr>
            <a:spLocks noGrp="1"/>
          </p:cNvSpPr>
          <p:nvPr>
            <p:ph type="sldNum" sz="quarter" idx="12"/>
          </p:nvPr>
        </p:nvSpPr>
        <p:spPr/>
        <p:txBody>
          <a:bodyPr/>
          <a:lstStyle/>
          <a:p>
            <a:fld id="{E7F13AF2-DCC4-4842-96BC-1B9869901C37}" type="slidenum">
              <a:rPr lang="en-US" sz="1000" smtClean="0">
                <a:solidFill>
                  <a:schemeClr val="bg2">
                    <a:shade val="50000"/>
                  </a:schemeClr>
                </a:solidFill>
              </a:rPr>
              <a:pPr/>
              <a:t>‹#›</a:t>
            </a:fld>
            <a:endParaRPr lang="en-US" sz="1000" dirty="0">
              <a:solidFill>
                <a:schemeClr val="bg2">
                  <a:shade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E9EB45F-50E8-4AF1-920B-265FC35EA31A}" type="datetime1">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969D76A-2E51-4D2B-9AFF-70F7EB3C2C68}" type="datetime1">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BDB85F57-6490-4460-90DC-FC5EE5C36A66}" type="datetime1">
              <a:rPr lang="en-US" smtClean="0"/>
              <a:pPr/>
              <a:t>6/4/2020</a:t>
            </a:fld>
            <a:endParaRPr lang="en-US" dirty="0"/>
          </a:p>
        </p:txBody>
      </p:sp>
      <p:sp>
        <p:nvSpPr>
          <p:cNvPr id="27" name="Slide Number Placeholder 26"/>
          <p:cNvSpPr>
            <a:spLocks noGrp="1"/>
          </p:cNvSpPr>
          <p:nvPr>
            <p:ph type="sldNum" sz="quarter" idx="11"/>
          </p:nvPr>
        </p:nvSpPr>
        <p:spPr/>
        <p:txBody>
          <a:bodyPr rtlCol="0"/>
          <a:lstStyle/>
          <a:p>
            <a:fld id="{66C9E71F-78A0-4868-970E-5692D76DECFE}"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5AFB2161-9FCA-498A-A51E-7B90071250E8}" type="datetime1">
              <a:rPr lang="en-US" smtClean="0"/>
              <a:pPr/>
              <a:t>6/4/2020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66C9E71F-78A0-4868-970E-5692D76DECF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395AF-258B-4502-92DF-E211AA281B41}" type="datetime1">
              <a:rPr lang="en-US" smtClean="0"/>
              <a:pPr/>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8FFA21-88D5-4090-AE34-A717F3009131}" type="datetime1">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5A654AA-2757-4A51-86CD-6D20456BDD0A}" type="datetime1">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r"/>
            <a:fld id="{1BC102A9-C1B1-4354-89E4-F43472216A4F}" type="datetime1">
              <a:rPr lang="en-US" smtClean="0"/>
              <a:pPr algn="r"/>
              <a:t>6/4/2020</a:t>
            </a:fld>
            <a:endParaRPr lang="en-US" sz="1000" dirty="0">
              <a:solidFill>
                <a:schemeClr val="bg2">
                  <a:shade val="50000"/>
                </a:schemeClr>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l"/>
            <a:endParaRPr lang="en-US" sz="1000" dirty="0">
              <a:solidFill>
                <a:schemeClr val="bg2">
                  <a:shade val="50000"/>
                </a:schemeClr>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7F13AF2-DCC4-4842-96BC-1B9869901C37}" type="slidenum">
              <a:rPr lang="en-US" sz="1000" smtClean="0">
                <a:solidFill>
                  <a:schemeClr val="bg2">
                    <a:shade val="50000"/>
                  </a:schemeClr>
                </a:solidFill>
              </a:rPr>
              <a:pPr/>
              <a:t>‹#›</a:t>
            </a:fld>
            <a:endParaRPr lang="en-US" sz="1000" dirty="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58" r:id="rId14"/>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51520" y="1196752"/>
            <a:ext cx="8458200" cy="1470025"/>
          </a:xfrm>
        </p:spPr>
        <p:txBody>
          <a:bodyPr>
            <a:normAutofit fontScale="90000"/>
          </a:bodyPr>
          <a:lstStyle/>
          <a:p>
            <a:pPr algn="ctr"/>
            <a:br>
              <a:rPr lang="en-IN" dirty="0"/>
            </a:br>
            <a:r>
              <a:rPr lang="en-IN" b="1" dirty="0">
                <a:solidFill>
                  <a:schemeClr val="bg1">
                    <a:lumMod val="95000"/>
                  </a:schemeClr>
                </a:solidFill>
              </a:rPr>
              <a:t>IMPLEMENTATION OF NEW SHELL AND ITS FUNCTIONS</a:t>
            </a:r>
            <a:endParaRPr lang="en-US" dirty="0">
              <a:solidFill>
                <a:schemeClr val="bg1">
                  <a:lumMod val="95000"/>
                </a:schemeClr>
              </a:solidFill>
            </a:endParaRPr>
          </a:p>
        </p:txBody>
      </p:sp>
      <p:sp>
        <p:nvSpPr>
          <p:cNvPr id="3" name="Rectangle 2"/>
          <p:cNvSpPr>
            <a:spLocks noGrp="1"/>
          </p:cNvSpPr>
          <p:nvPr>
            <p:ph type="subTitle" idx="1"/>
          </p:nvPr>
        </p:nvSpPr>
        <p:spPr>
          <a:xfrm>
            <a:off x="685800" y="4365104"/>
            <a:ext cx="7772400" cy="1767518"/>
          </a:xfrm>
        </p:spPr>
        <p:txBody>
          <a:bodyPr>
            <a:normAutofit/>
          </a:bodyPr>
          <a:lstStyle/>
          <a:p>
            <a:r>
              <a:rPr lang="en-IN" b="1" dirty="0">
                <a:latin typeface="+mj-lt"/>
              </a:rPr>
              <a:t>Presented By:</a:t>
            </a:r>
          </a:p>
          <a:p>
            <a:r>
              <a:rPr lang="en-IN" sz="1800" dirty="0">
                <a:latin typeface="+mj-lt"/>
              </a:rPr>
              <a:t>AVULA ROHITHA                  -17BLC1007</a:t>
            </a:r>
          </a:p>
          <a:p>
            <a:r>
              <a:rPr lang="en-IN" sz="1800" dirty="0">
                <a:latin typeface="+mj-lt"/>
              </a:rPr>
              <a:t>KONENI MADHU SWAPNIKA   -17BLC1024</a:t>
            </a:r>
          </a:p>
          <a:p>
            <a:r>
              <a:rPr lang="en-IN" sz="1800" dirty="0">
                <a:latin typeface="+mj-lt"/>
              </a:rPr>
              <a:t>AARTHI G                            -17BLC1166</a:t>
            </a:r>
          </a:p>
          <a:p>
            <a:endParaRPr lang="en-IN" dirty="0"/>
          </a:p>
        </p:txBody>
      </p:sp>
      <p:sp>
        <p:nvSpPr>
          <p:cNvPr id="4" name="Rectangle 3">
            <a:extLst>
              <a:ext uri="{FF2B5EF4-FFF2-40B4-BE49-F238E27FC236}">
                <a16:creationId xmlns:a16="http://schemas.microsoft.com/office/drawing/2014/main" id="{FDFB8634-A4AC-486F-8870-7F13D4B83B27}"/>
              </a:ext>
            </a:extLst>
          </p:cNvPr>
          <p:cNvSpPr/>
          <p:nvPr/>
        </p:nvSpPr>
        <p:spPr>
          <a:xfrm>
            <a:off x="2276500" y="3244334"/>
            <a:ext cx="4591000" cy="461665"/>
          </a:xfrm>
          <a:prstGeom prst="rect">
            <a:avLst/>
          </a:prstGeom>
        </p:spPr>
        <p:txBody>
          <a:bodyPr wrap="none">
            <a:spAutoFit/>
          </a:bodyPr>
          <a:lstStyle/>
          <a:p>
            <a:pPr algn="ctr"/>
            <a:r>
              <a:rPr lang="en-IN" sz="2400" b="1" dirty="0">
                <a:solidFill>
                  <a:schemeClr val="bg1"/>
                </a:solidFill>
                <a:latin typeface="+mj-lt"/>
              </a:rPr>
              <a:t>CSE2005: OPERATING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p9.png"/>
          <p:cNvPicPr/>
          <p:nvPr/>
        </p:nvPicPr>
        <p:blipFill rotWithShape="1">
          <a:blip r:embed="rId2"/>
          <a:srcRect t="48805"/>
          <a:stretch/>
        </p:blipFill>
        <p:spPr>
          <a:xfrm>
            <a:off x="4580452" y="237792"/>
            <a:ext cx="4305901" cy="3096892"/>
          </a:xfrm>
          <a:prstGeom prst="rect">
            <a:avLst/>
          </a:prstGeom>
        </p:spPr>
      </p:pic>
      <p:pic>
        <p:nvPicPr>
          <p:cNvPr id="8" name="Picture 7" descr="op10.png"/>
          <p:cNvPicPr/>
          <p:nvPr/>
        </p:nvPicPr>
        <p:blipFill>
          <a:blip r:embed="rId3"/>
          <a:stretch>
            <a:fillRect/>
          </a:stretch>
        </p:blipFill>
        <p:spPr>
          <a:xfrm>
            <a:off x="2339752" y="3523317"/>
            <a:ext cx="3600953" cy="2810267"/>
          </a:xfrm>
          <a:prstGeom prst="rect">
            <a:avLst/>
          </a:prstGeom>
        </p:spPr>
      </p:pic>
      <p:pic>
        <p:nvPicPr>
          <p:cNvPr id="5" name="Picture 4" descr="op9.png">
            <a:extLst>
              <a:ext uri="{FF2B5EF4-FFF2-40B4-BE49-F238E27FC236}">
                <a16:creationId xmlns:a16="http://schemas.microsoft.com/office/drawing/2014/main" id="{7F4958A4-1946-4206-A908-5C7101C26AB4}"/>
              </a:ext>
            </a:extLst>
          </p:cNvPr>
          <p:cNvPicPr/>
          <p:nvPr/>
        </p:nvPicPr>
        <p:blipFill rotWithShape="1">
          <a:blip r:embed="rId2"/>
          <a:srcRect l="95" r="-95" b="51195"/>
          <a:stretch/>
        </p:blipFill>
        <p:spPr>
          <a:xfrm>
            <a:off x="115864" y="261196"/>
            <a:ext cx="4305901" cy="30734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p11.png"/>
          <p:cNvPicPr/>
          <p:nvPr/>
        </p:nvPicPr>
        <p:blipFill>
          <a:blip r:embed="rId2"/>
          <a:stretch>
            <a:fillRect/>
          </a:stretch>
        </p:blipFill>
        <p:spPr>
          <a:xfrm>
            <a:off x="899592" y="620688"/>
            <a:ext cx="6984776" cy="5400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p12.png"/>
          <p:cNvPicPr/>
          <p:nvPr/>
        </p:nvPicPr>
        <p:blipFill>
          <a:blip r:embed="rId2"/>
          <a:stretch>
            <a:fillRect/>
          </a:stretch>
        </p:blipFill>
        <p:spPr>
          <a:xfrm>
            <a:off x="899592" y="692696"/>
            <a:ext cx="6984776" cy="48965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3" descr="op13.png"/>
          <p:cNvPicPr>
            <a:picLocks noChangeAspect="1" noChangeArrowheads="1"/>
          </p:cNvPicPr>
          <p:nvPr/>
        </p:nvPicPr>
        <p:blipFill>
          <a:blip r:embed="rId2"/>
          <a:srcRect/>
          <a:stretch>
            <a:fillRect/>
          </a:stretch>
        </p:blipFill>
        <p:spPr bwMode="auto">
          <a:xfrm>
            <a:off x="1763688" y="2132856"/>
            <a:ext cx="5073080" cy="1512168"/>
          </a:xfrm>
          <a:prstGeom prst="rect">
            <a:avLst/>
          </a:prstGeom>
          <a:noFill/>
        </p:spPr>
      </p:pic>
      <p:pic>
        <p:nvPicPr>
          <p:cNvPr id="40961" name="Picture 14" descr="op14.png"/>
          <p:cNvPicPr>
            <a:picLocks noChangeAspect="1" noChangeArrowheads="1"/>
          </p:cNvPicPr>
          <p:nvPr/>
        </p:nvPicPr>
        <p:blipFill>
          <a:blip r:embed="rId3"/>
          <a:srcRect/>
          <a:stretch>
            <a:fillRect/>
          </a:stretch>
        </p:blipFill>
        <p:spPr bwMode="auto">
          <a:xfrm>
            <a:off x="1783972" y="4149080"/>
            <a:ext cx="5052796" cy="1512168"/>
          </a:xfrm>
          <a:prstGeom prst="rect">
            <a:avLst/>
          </a:prstGeom>
          <a:noFill/>
        </p:spPr>
      </p:pic>
      <p:sp>
        <p:nvSpPr>
          <p:cNvPr id="4096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964" name="Rectangle 4"/>
          <p:cNvSpPr>
            <a:spLocks noChangeArrowheads="1"/>
          </p:cNvSpPr>
          <p:nvPr/>
        </p:nvSpPr>
        <p:spPr bwMode="auto">
          <a:xfrm>
            <a:off x="0" y="1343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0965" name="Rectangle 5"/>
          <p:cNvSpPr>
            <a:spLocks noChangeArrowheads="1"/>
          </p:cNvSpPr>
          <p:nvPr/>
        </p:nvSpPr>
        <p:spPr bwMode="auto">
          <a:xfrm>
            <a:off x="0" y="223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bg1">
                    <a:lumMod val="95000"/>
                  </a:schemeClr>
                </a:solidFill>
              </a:rPr>
              <a:t>FUTURE WORK</a:t>
            </a:r>
            <a:endParaRPr lang="en-IN" b="1" dirty="0">
              <a:solidFill>
                <a:schemeClr val="bg1">
                  <a:lumMod val="95000"/>
                </a:schemeClr>
              </a:solidFill>
            </a:endParaRPr>
          </a:p>
        </p:txBody>
      </p:sp>
      <p:sp>
        <p:nvSpPr>
          <p:cNvPr id="3" name="Text Placeholder 2"/>
          <p:cNvSpPr>
            <a:spLocks noGrp="1"/>
          </p:cNvSpPr>
          <p:nvPr>
            <p:ph type="body" sz="quarter" idx="14"/>
          </p:nvPr>
        </p:nvSpPr>
        <p:spPr>
          <a:xfrm>
            <a:off x="557399" y="2276872"/>
            <a:ext cx="8029202" cy="3312368"/>
          </a:xfrm>
        </p:spPr>
        <p:txBody>
          <a:bodyPr/>
          <a:lstStyle/>
          <a:p>
            <a:pPr marL="342900" indent="-342900" algn="just">
              <a:buFont typeface="Wingdings" panose="05000000000000000000" pitchFamily="2" charset="2"/>
              <a:buChar char="q"/>
            </a:pPr>
            <a:r>
              <a:rPr lang="en-IN" dirty="0"/>
              <a:t>Wider range of functions can be included in the shell</a:t>
            </a:r>
          </a:p>
          <a:p>
            <a:pPr algn="just"/>
            <a:endParaRPr lang="en-IN" dirty="0"/>
          </a:p>
          <a:p>
            <a:pPr marL="342900" indent="-342900" algn="just">
              <a:buFont typeface="Wingdings" panose="05000000000000000000" pitchFamily="2" charset="2"/>
              <a:buChar char="q"/>
            </a:pPr>
            <a:r>
              <a:rPr lang="en-IN" dirty="0"/>
              <a:t>Correction of mis-performing functions could be rectified</a:t>
            </a:r>
          </a:p>
          <a:p>
            <a:pPr marL="342900" indent="-342900" algn="just">
              <a:buFont typeface="Wingdings" panose="05000000000000000000" pitchFamily="2" charset="2"/>
              <a:buChar char="q"/>
            </a:pPr>
            <a:endParaRPr lang="en-IN" dirty="0"/>
          </a:p>
          <a:p>
            <a:pPr marL="342900" indent="-342900" algn="just">
              <a:buFont typeface="Wingdings" panose="05000000000000000000" pitchFamily="2" charset="2"/>
              <a:buChar char="q"/>
            </a:pPr>
            <a:r>
              <a:rPr lang="en-IN" dirty="0"/>
              <a:t>Lines of code can be reduced by shifting to better performing languages like python, java,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bg1">
                    <a:lumMod val="95000"/>
                  </a:schemeClr>
                </a:solidFill>
              </a:rPr>
              <a:t>REFERENCES</a:t>
            </a:r>
            <a:br>
              <a:rPr lang="en-IN" b="1" dirty="0"/>
            </a:br>
            <a:endParaRPr lang="en-IN" dirty="0"/>
          </a:p>
        </p:txBody>
      </p:sp>
      <p:sp>
        <p:nvSpPr>
          <p:cNvPr id="3" name="Text Placeholder 2"/>
          <p:cNvSpPr>
            <a:spLocks noGrp="1"/>
          </p:cNvSpPr>
          <p:nvPr>
            <p:ph type="body" sz="quarter" idx="14"/>
          </p:nvPr>
        </p:nvSpPr>
        <p:spPr>
          <a:xfrm>
            <a:off x="251520" y="2420888"/>
            <a:ext cx="8892480" cy="3468216"/>
          </a:xfrm>
        </p:spPr>
        <p:txBody>
          <a:bodyPr>
            <a:normAutofit fontScale="25000" lnSpcReduction="20000"/>
          </a:bodyPr>
          <a:lstStyle/>
          <a:p>
            <a:pPr lvl="0">
              <a:lnSpc>
                <a:spcPct val="120000"/>
              </a:lnSpc>
              <a:buFont typeface="Arial" pitchFamily="34" charset="0"/>
              <a:buChar char="•"/>
            </a:pPr>
            <a:r>
              <a:rPr lang="en-US" sz="8000" dirty="0"/>
              <a:t>https://brennan.io/2015/01/16/write-a-shell-in-c/</a:t>
            </a:r>
            <a:endParaRPr lang="en-IN" sz="8000" b="1" dirty="0"/>
          </a:p>
          <a:p>
            <a:pPr lvl="0">
              <a:lnSpc>
                <a:spcPct val="120000"/>
              </a:lnSpc>
              <a:buFont typeface="Arial" pitchFamily="34" charset="0"/>
              <a:buChar char="•"/>
            </a:pPr>
            <a:r>
              <a:rPr lang="en-US" sz="8000" dirty="0"/>
              <a:t>http://pubs.opengroup.org/onlinepubs/9699919799/functions/getline.html</a:t>
            </a:r>
            <a:endParaRPr lang="en-IN" sz="8000" b="1" dirty="0"/>
          </a:p>
          <a:p>
            <a:pPr lvl="0">
              <a:lnSpc>
                <a:spcPct val="120000"/>
              </a:lnSpc>
              <a:buFont typeface="Arial" pitchFamily="34" charset="0"/>
              <a:buChar char="•"/>
            </a:pPr>
            <a:r>
              <a:rPr lang="en-US" sz="8000" dirty="0"/>
              <a:t>http://www.binarytides.com/category/distros/linux-mint/</a:t>
            </a:r>
            <a:endParaRPr lang="en-IN" sz="8000" b="1" dirty="0"/>
          </a:p>
          <a:p>
            <a:pPr lvl="0">
              <a:lnSpc>
                <a:spcPct val="120000"/>
              </a:lnSpc>
              <a:buFont typeface="Arial" pitchFamily="34" charset="0"/>
              <a:buChar char="•"/>
            </a:pPr>
            <a:r>
              <a:rPr lang="en-US" sz="8000" dirty="0"/>
              <a:t>https://ss64.com/bash/</a:t>
            </a:r>
            <a:endParaRPr lang="en-IN" sz="8000" b="1" dirty="0"/>
          </a:p>
          <a:p>
            <a:pPr lvl="0">
              <a:lnSpc>
                <a:spcPct val="120000"/>
              </a:lnSpc>
              <a:buFont typeface="Arial" pitchFamily="34" charset="0"/>
              <a:buChar char="•"/>
            </a:pPr>
            <a:r>
              <a:rPr lang="en-US" sz="8000" dirty="0"/>
              <a:t>http://brainstorms.in/pdf/commonds.pdf</a:t>
            </a:r>
            <a:endParaRPr lang="en-IN" sz="8000" b="1" dirty="0"/>
          </a:p>
          <a:p>
            <a:pPr lvl="0">
              <a:lnSpc>
                <a:spcPct val="120000"/>
              </a:lnSpc>
              <a:buFont typeface="Arial" pitchFamily="34" charset="0"/>
              <a:buChar char="•"/>
            </a:pPr>
            <a:r>
              <a:rPr lang="en-IN" sz="8000" dirty="0"/>
              <a:t>A book by O'Reilly, GNU </a:t>
            </a:r>
            <a:r>
              <a:rPr lang="en-IN" sz="8000" dirty="0" err="1"/>
              <a:t>CoreUtils</a:t>
            </a:r>
            <a:endParaRPr lang="en-IN" sz="8000" dirty="0"/>
          </a:p>
          <a:p>
            <a:r>
              <a:rPr lang="en-IN" sz="8000" b="1" dirty="0"/>
              <a:t> </a:t>
            </a:r>
            <a:endParaRPr lang="en-IN" sz="8000"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914_thank_you_note_with_blue_pen_on_white_background_stock_photo_Slide01.jpg"/>
          <p:cNvPicPr>
            <a:picLocks noChangeAspect="1"/>
          </p:cNvPicPr>
          <p:nvPr/>
        </p:nvPicPr>
        <p:blipFill>
          <a:blip r:embed="rId2"/>
          <a:stretch>
            <a:fillRect/>
          </a:stretch>
        </p:blipFill>
        <p:spPr>
          <a:xfrm>
            <a:off x="1473374" y="1700808"/>
            <a:ext cx="7670626" cy="44895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pPr algn="ctr"/>
            <a:r>
              <a:rPr lang="en-US" dirty="0">
                <a:solidFill>
                  <a:schemeClr val="bg1">
                    <a:lumMod val="95000"/>
                  </a:schemeClr>
                </a:solidFill>
              </a:rPr>
              <a:t>ABSTRACT</a:t>
            </a:r>
          </a:p>
        </p:txBody>
      </p:sp>
      <p:sp>
        <p:nvSpPr>
          <p:cNvPr id="11" name="Text Placeholder 10">
            <a:extLst>
              <a:ext uri="{FF2B5EF4-FFF2-40B4-BE49-F238E27FC236}">
                <a16:creationId xmlns:a16="http://schemas.microsoft.com/office/drawing/2014/main" id="{2A8AE44F-E619-4085-86B0-B0B5C8523641}"/>
              </a:ext>
            </a:extLst>
          </p:cNvPr>
          <p:cNvSpPr>
            <a:spLocks noGrp="1"/>
          </p:cNvSpPr>
          <p:nvPr>
            <p:ph type="body" sz="quarter" idx="14"/>
          </p:nvPr>
        </p:nvSpPr>
        <p:spPr>
          <a:xfrm>
            <a:off x="413383" y="1664780"/>
            <a:ext cx="8317234" cy="4680520"/>
          </a:xfrm>
        </p:spPr>
        <p:txBody>
          <a:bodyPr>
            <a:noAutofit/>
          </a:bodyPr>
          <a:lstStyle/>
          <a:p>
            <a:pPr algn="just"/>
            <a:r>
              <a:rPr lang="en-IN" sz="2000" dirty="0"/>
              <a:t>The main purpose of this project is to create our own shell and include our own functions in it for the ease of access and reducing the burden of memorizing difficult keywords and a </a:t>
            </a:r>
            <a:r>
              <a:rPr lang="en-IN" dirty="0"/>
              <a:t>bunch of long commands</a:t>
            </a:r>
            <a:r>
              <a:rPr lang="en-IN" sz="2000" dirty="0"/>
              <a:t>. We have used C language to code our program. The main functions that we have implemented are listed below:</a:t>
            </a:r>
          </a:p>
          <a:p>
            <a:endParaRPr lang="en-IN" sz="2000" dirty="0"/>
          </a:p>
          <a:p>
            <a:pPr lvl="1" algn="just">
              <a:buNone/>
            </a:pPr>
            <a:r>
              <a:rPr lang="en-IN" sz="2000" dirty="0">
                <a:sym typeface="Wingdings" pitchFamily="2" charset="2"/>
              </a:rPr>
              <a:t></a:t>
            </a:r>
            <a:r>
              <a:rPr lang="en-IN" sz="2000" dirty="0" err="1"/>
              <a:t>cddir</a:t>
            </a:r>
            <a:r>
              <a:rPr lang="en-IN" sz="2000" dirty="0"/>
              <a:t> 			</a:t>
            </a:r>
            <a:r>
              <a:rPr lang="en-IN" sz="2000" dirty="0">
                <a:sym typeface="Wingdings" pitchFamily="2" charset="2"/>
              </a:rPr>
              <a:t></a:t>
            </a:r>
            <a:r>
              <a:rPr lang="en-IN" sz="2000" dirty="0" err="1"/>
              <a:t>rname</a:t>
            </a:r>
            <a:r>
              <a:rPr lang="en-IN" sz="2000" dirty="0"/>
              <a:t>			</a:t>
            </a:r>
          </a:p>
          <a:p>
            <a:pPr lvl="1" algn="just">
              <a:buNone/>
            </a:pPr>
            <a:r>
              <a:rPr lang="en-IN" sz="2000" dirty="0">
                <a:sym typeface="Wingdings" pitchFamily="2" charset="2"/>
              </a:rPr>
              <a:t></a:t>
            </a:r>
            <a:r>
              <a:rPr lang="en-IN" sz="2000" dirty="0"/>
              <a:t>help 			</a:t>
            </a:r>
            <a:r>
              <a:rPr lang="en-IN" sz="2000" dirty="0">
                <a:sym typeface="Wingdings" pitchFamily="2" charset="2"/>
              </a:rPr>
              <a:t></a:t>
            </a:r>
            <a:r>
              <a:rPr lang="en-IN" sz="2000" dirty="0" err="1"/>
              <a:t>cwd</a:t>
            </a:r>
            <a:endParaRPr lang="en-IN" sz="2000" dirty="0"/>
          </a:p>
          <a:p>
            <a:pPr lvl="1" algn="just">
              <a:buNone/>
            </a:pPr>
            <a:r>
              <a:rPr lang="en-IN" sz="2000" dirty="0">
                <a:sym typeface="Wingdings" pitchFamily="2" charset="2"/>
              </a:rPr>
              <a:t></a:t>
            </a:r>
            <a:r>
              <a:rPr lang="en-IN" sz="2000" dirty="0"/>
              <a:t>exit			</a:t>
            </a:r>
            <a:r>
              <a:rPr lang="en-IN" sz="2000" dirty="0">
                <a:sym typeface="Wingdings" pitchFamily="2" charset="2"/>
              </a:rPr>
              <a:t></a:t>
            </a:r>
            <a:r>
              <a:rPr lang="en-IN" sz="2000" dirty="0"/>
              <a:t>list</a:t>
            </a:r>
          </a:p>
          <a:p>
            <a:pPr lvl="1" algn="just">
              <a:buNone/>
            </a:pPr>
            <a:r>
              <a:rPr lang="en-IN" sz="2000" dirty="0">
                <a:sym typeface="Wingdings" pitchFamily="2" charset="2"/>
              </a:rPr>
              <a:t></a:t>
            </a:r>
            <a:r>
              <a:rPr lang="en-IN" sz="2000" dirty="0" err="1">
                <a:sym typeface="Wingdings" pitchFamily="2" charset="2"/>
              </a:rPr>
              <a:t>m</a:t>
            </a:r>
            <a:r>
              <a:rPr lang="en-IN" sz="2000" dirty="0" err="1"/>
              <a:t>akedir</a:t>
            </a:r>
            <a:r>
              <a:rPr lang="en-IN" sz="2000" dirty="0"/>
              <a:t>			</a:t>
            </a:r>
            <a:r>
              <a:rPr lang="en-IN" sz="2000" dirty="0">
                <a:sym typeface="Wingdings" pitchFamily="2" charset="2"/>
              </a:rPr>
              <a:t></a:t>
            </a:r>
            <a:r>
              <a:rPr lang="en-IN" sz="2000" dirty="0" err="1"/>
              <a:t>hist</a:t>
            </a:r>
            <a:endParaRPr lang="en-IN" sz="2000" dirty="0"/>
          </a:p>
          <a:p>
            <a:pPr lvl="1" algn="just">
              <a:buNone/>
            </a:pPr>
            <a:r>
              <a:rPr lang="en-IN" sz="2000" dirty="0">
                <a:sym typeface="Wingdings" pitchFamily="2" charset="2"/>
              </a:rPr>
              <a:t></a:t>
            </a:r>
            <a:r>
              <a:rPr lang="en-IN" sz="2000" dirty="0" err="1">
                <a:sym typeface="Wingdings" pitchFamily="2" charset="2"/>
              </a:rPr>
              <a:t>s</a:t>
            </a:r>
            <a:r>
              <a:rPr lang="en-IN" sz="2000" dirty="0" err="1"/>
              <a:t>ysdate</a:t>
            </a:r>
            <a:r>
              <a:rPr lang="en-IN" sz="2000" dirty="0"/>
              <a:t>			</a:t>
            </a:r>
            <a:r>
              <a:rPr lang="en-IN" sz="2000" dirty="0">
                <a:sym typeface="Wingdings" pitchFamily="2" charset="2"/>
              </a:rPr>
              <a:t></a:t>
            </a:r>
            <a:r>
              <a:rPr lang="en-IN" sz="2000" dirty="0" err="1"/>
              <a:t>virstat</a:t>
            </a:r>
            <a:endParaRPr lang="en-IN" sz="2000" dirty="0"/>
          </a:p>
          <a:p>
            <a:pPr lvl="1" algn="just">
              <a:buNone/>
            </a:pPr>
            <a:r>
              <a:rPr lang="en-IN" sz="2000" dirty="0">
                <a:sym typeface="Wingdings" pitchFamily="2" charset="2"/>
              </a:rPr>
              <a:t></a:t>
            </a:r>
            <a:r>
              <a:rPr lang="en-IN" sz="2000" dirty="0" err="1">
                <a:sym typeface="Wingdings" pitchFamily="2" charset="2"/>
              </a:rPr>
              <a:t>d</a:t>
            </a:r>
            <a:r>
              <a:rPr lang="en-IN" sz="2000" dirty="0" err="1"/>
              <a:t>eldir</a:t>
            </a:r>
            <a:r>
              <a:rPr lang="en-IN" sz="2000" dirty="0"/>
              <a:t>			</a:t>
            </a:r>
            <a:r>
              <a:rPr lang="en-IN" sz="2000" dirty="0">
                <a:sym typeface="Wingdings" pitchFamily="2" charset="2"/>
              </a:rPr>
              <a:t></a:t>
            </a:r>
            <a:r>
              <a:rPr lang="en-IN" sz="2000" dirty="0" err="1"/>
              <a:t>calender</a:t>
            </a:r>
            <a:endParaRPr lang="en-IN" sz="2000" dirty="0"/>
          </a:p>
          <a:p>
            <a:pPr lvl="1" algn="just">
              <a:buNone/>
            </a:pPr>
            <a:r>
              <a:rPr lang="en-IN" sz="2000" dirty="0">
                <a:sym typeface="Wingdings" pitchFamily="2" charset="2"/>
              </a:rPr>
              <a:t></a:t>
            </a:r>
            <a:r>
              <a:rPr lang="en-IN" sz="2000" dirty="0" err="1"/>
              <a:t>dskmem</a:t>
            </a:r>
            <a:r>
              <a:rPr lang="en-IN" sz="2000" dirty="0"/>
              <a:t> 			</a:t>
            </a:r>
            <a:r>
              <a:rPr lang="en-IN" sz="2000" dirty="0">
                <a:sym typeface="Wingdings" pitchFamily="2" charset="2"/>
              </a:rPr>
              <a:t></a:t>
            </a:r>
            <a:r>
              <a:rPr lang="en-IN" sz="2000" dirty="0" err="1"/>
              <a:t>interr</a:t>
            </a:r>
            <a:endParaRPr lang="en-US" sz="2000" dirty="0"/>
          </a:p>
          <a:p>
            <a:pPr lvl="1" algn="just">
              <a:buFont typeface="Arial" pitchFamily="34" charset="0"/>
              <a:buChar char="•"/>
            </a:pPr>
            <a:endParaRPr lang="en-IN" sz="3000" dirty="0"/>
          </a:p>
          <a:p>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pPr algn="ctr"/>
            <a:r>
              <a:rPr lang="en-US" dirty="0">
                <a:solidFill>
                  <a:schemeClr val="bg1">
                    <a:lumMod val="95000"/>
                  </a:schemeClr>
                </a:solidFill>
              </a:rPr>
              <a:t>FUNCTION DESCRIPTION</a:t>
            </a:r>
          </a:p>
        </p:txBody>
      </p:sp>
      <p:sp>
        <p:nvSpPr>
          <p:cNvPr id="6" name="Text Placeholder 5">
            <a:extLst>
              <a:ext uri="{FF2B5EF4-FFF2-40B4-BE49-F238E27FC236}">
                <a16:creationId xmlns:a16="http://schemas.microsoft.com/office/drawing/2014/main" id="{3D497874-DB7D-4884-AE00-052825BF940D}"/>
              </a:ext>
            </a:extLst>
          </p:cNvPr>
          <p:cNvSpPr>
            <a:spLocks noGrp="1"/>
          </p:cNvSpPr>
          <p:nvPr>
            <p:ph type="body" sz="quarter" idx="14"/>
          </p:nvPr>
        </p:nvSpPr>
        <p:spPr>
          <a:xfrm>
            <a:off x="467544" y="1772815"/>
            <a:ext cx="8101210" cy="4550713"/>
          </a:xfrm>
        </p:spPr>
        <p:txBody>
          <a:bodyPr>
            <a:noAutofit/>
          </a:bodyPr>
          <a:lstStyle/>
          <a:p>
            <a:pPr lvl="1" algn="just">
              <a:buNone/>
            </a:pPr>
            <a:r>
              <a:rPr lang="en-IN" sz="1800" dirty="0">
                <a:sym typeface="Wingdings" pitchFamily="2" charset="2"/>
              </a:rPr>
              <a:t></a:t>
            </a:r>
            <a:r>
              <a:rPr lang="en-IN" sz="1800" dirty="0" err="1"/>
              <a:t>cddir</a:t>
            </a:r>
            <a:r>
              <a:rPr lang="en-IN" sz="1800" dirty="0"/>
              <a:t>  - changes the present working directory 	</a:t>
            </a:r>
          </a:p>
          <a:p>
            <a:pPr lvl="1" algn="just">
              <a:buNone/>
            </a:pPr>
            <a:r>
              <a:rPr lang="en-IN" sz="1800" dirty="0">
                <a:sym typeface="Wingdings" pitchFamily="2" charset="2"/>
              </a:rPr>
              <a:t></a:t>
            </a:r>
            <a:r>
              <a:rPr lang="en-IN" sz="1800" dirty="0" err="1"/>
              <a:t>rname</a:t>
            </a:r>
            <a:r>
              <a:rPr lang="en-IN" sz="1800" dirty="0"/>
              <a:t> - renames the file </a:t>
            </a:r>
          </a:p>
          <a:p>
            <a:pPr lvl="1" algn="just">
              <a:buNone/>
            </a:pPr>
            <a:r>
              <a:rPr lang="en-IN" sz="1800" dirty="0">
                <a:sym typeface="Wingdings" pitchFamily="2" charset="2"/>
              </a:rPr>
              <a:t></a:t>
            </a:r>
            <a:r>
              <a:rPr lang="en-IN" sz="1800" dirty="0" err="1"/>
              <a:t>hist</a:t>
            </a:r>
            <a:r>
              <a:rPr lang="en-IN" sz="1800" dirty="0"/>
              <a:t>- returns command history</a:t>
            </a:r>
          </a:p>
          <a:p>
            <a:pPr lvl="1" algn="just">
              <a:buNone/>
            </a:pPr>
            <a:r>
              <a:rPr lang="en-IN" sz="1800" dirty="0">
                <a:sym typeface="Wingdings" pitchFamily="2" charset="2"/>
              </a:rPr>
              <a:t></a:t>
            </a:r>
            <a:r>
              <a:rPr lang="en-IN" sz="1800" dirty="0" err="1">
                <a:sym typeface="Wingdings" pitchFamily="2" charset="2"/>
              </a:rPr>
              <a:t>s</a:t>
            </a:r>
            <a:r>
              <a:rPr lang="en-IN" sz="1800" dirty="0" err="1"/>
              <a:t>ysdate</a:t>
            </a:r>
            <a:r>
              <a:rPr lang="en-IN" sz="1800" dirty="0"/>
              <a:t>- displays current system data and time	</a:t>
            </a:r>
          </a:p>
          <a:p>
            <a:pPr lvl="1" algn="just">
              <a:buNone/>
            </a:pPr>
            <a:r>
              <a:rPr lang="en-IN" sz="1800" dirty="0">
                <a:sym typeface="Wingdings" pitchFamily="2" charset="2"/>
              </a:rPr>
              <a:t></a:t>
            </a:r>
            <a:r>
              <a:rPr lang="en-IN" sz="1800" dirty="0" err="1"/>
              <a:t>virstat</a:t>
            </a:r>
            <a:r>
              <a:rPr lang="en-IN" sz="1800" dirty="0"/>
              <a:t>- virtual memory statistics</a:t>
            </a:r>
          </a:p>
          <a:p>
            <a:pPr lvl="1" algn="just">
              <a:buNone/>
            </a:pPr>
            <a:r>
              <a:rPr lang="en-IN" sz="1800" dirty="0">
                <a:sym typeface="Wingdings" pitchFamily="2" charset="2"/>
              </a:rPr>
              <a:t></a:t>
            </a:r>
            <a:r>
              <a:rPr lang="en-IN" sz="1800" dirty="0" err="1">
                <a:sym typeface="Wingdings" pitchFamily="2" charset="2"/>
              </a:rPr>
              <a:t>d</a:t>
            </a:r>
            <a:r>
              <a:rPr lang="en-IN" sz="1800" dirty="0" err="1"/>
              <a:t>eldir</a:t>
            </a:r>
            <a:r>
              <a:rPr lang="en-IN" sz="1800" dirty="0"/>
              <a:t>- deletes a particular directory		</a:t>
            </a:r>
          </a:p>
          <a:p>
            <a:pPr lvl="1" algn="just">
              <a:buNone/>
            </a:pPr>
            <a:r>
              <a:rPr lang="en-IN" sz="1800" dirty="0">
                <a:sym typeface="Wingdings" pitchFamily="2" charset="2"/>
              </a:rPr>
              <a:t></a:t>
            </a:r>
            <a:r>
              <a:rPr lang="en-IN" sz="1800" dirty="0" err="1"/>
              <a:t>calender</a:t>
            </a:r>
            <a:r>
              <a:rPr lang="en-IN" sz="1800" dirty="0"/>
              <a:t>- displays the calendar of the current month</a:t>
            </a:r>
          </a:p>
          <a:p>
            <a:pPr lvl="1" algn="just">
              <a:buNone/>
            </a:pPr>
            <a:r>
              <a:rPr lang="en-IN" sz="1800" dirty="0">
                <a:sym typeface="Wingdings" pitchFamily="2" charset="2"/>
              </a:rPr>
              <a:t></a:t>
            </a:r>
            <a:r>
              <a:rPr lang="en-IN" sz="1800" dirty="0" err="1"/>
              <a:t>dskmem</a:t>
            </a:r>
            <a:r>
              <a:rPr lang="en-IN" sz="1800" dirty="0"/>
              <a:t> - shows disk space usage</a:t>
            </a:r>
          </a:p>
          <a:p>
            <a:pPr lvl="1" algn="just">
              <a:buNone/>
            </a:pPr>
            <a:r>
              <a:rPr lang="en-IN" sz="1800" dirty="0">
                <a:sym typeface="Wingdings" pitchFamily="2" charset="2"/>
              </a:rPr>
              <a:t></a:t>
            </a:r>
            <a:r>
              <a:rPr lang="en-IN" sz="1800" dirty="0" err="1"/>
              <a:t>interr</a:t>
            </a:r>
            <a:r>
              <a:rPr lang="en-IN" sz="1800" dirty="0"/>
              <a:t>- shows number of interrupts			</a:t>
            </a:r>
          </a:p>
          <a:p>
            <a:pPr lvl="1" algn="just">
              <a:buNone/>
            </a:pPr>
            <a:r>
              <a:rPr lang="en-IN" sz="1800" dirty="0">
                <a:sym typeface="Wingdings" pitchFamily="2" charset="2"/>
              </a:rPr>
              <a:t></a:t>
            </a:r>
            <a:r>
              <a:rPr lang="en-IN" sz="1800" dirty="0"/>
              <a:t>help - lists down the use of each function 		</a:t>
            </a:r>
          </a:p>
          <a:p>
            <a:pPr lvl="1" algn="just">
              <a:buNone/>
            </a:pPr>
            <a:r>
              <a:rPr lang="en-IN" sz="1800" dirty="0">
                <a:sym typeface="Wingdings" pitchFamily="2" charset="2"/>
              </a:rPr>
              <a:t></a:t>
            </a:r>
            <a:r>
              <a:rPr lang="en-IN" sz="1800" dirty="0" err="1"/>
              <a:t>cwd</a:t>
            </a:r>
            <a:r>
              <a:rPr lang="en-IN" sz="1800" dirty="0"/>
              <a:t>- returns current working directory</a:t>
            </a:r>
          </a:p>
          <a:p>
            <a:pPr lvl="1" algn="just">
              <a:buNone/>
            </a:pPr>
            <a:r>
              <a:rPr lang="en-IN" sz="1800" dirty="0">
                <a:sym typeface="Wingdings" pitchFamily="2" charset="2"/>
              </a:rPr>
              <a:t></a:t>
            </a:r>
            <a:r>
              <a:rPr lang="en-IN" sz="1800" dirty="0"/>
              <a:t>exit- exits the shell 	</a:t>
            </a:r>
          </a:p>
          <a:p>
            <a:pPr lvl="1" algn="just">
              <a:buNone/>
            </a:pPr>
            <a:r>
              <a:rPr lang="en-IN" sz="1800" dirty="0">
                <a:sym typeface="Wingdings" pitchFamily="2" charset="2"/>
              </a:rPr>
              <a:t></a:t>
            </a:r>
            <a:r>
              <a:rPr lang="en-IN" sz="1800" dirty="0"/>
              <a:t>list- returns a list of all directories</a:t>
            </a:r>
          </a:p>
          <a:p>
            <a:pPr lvl="1" algn="just">
              <a:buNone/>
            </a:pPr>
            <a:r>
              <a:rPr lang="en-IN" sz="1800" dirty="0">
                <a:sym typeface="Wingdings" pitchFamily="2" charset="2"/>
              </a:rPr>
              <a:t></a:t>
            </a:r>
            <a:r>
              <a:rPr lang="en-IN" sz="1800" dirty="0" err="1">
                <a:sym typeface="Wingdings" pitchFamily="2" charset="2"/>
              </a:rPr>
              <a:t>m</a:t>
            </a:r>
            <a:r>
              <a:rPr lang="en-IN" sz="1800" dirty="0" err="1"/>
              <a:t>akedir</a:t>
            </a:r>
            <a:r>
              <a:rPr lang="en-IN" sz="1800" dirty="0"/>
              <a:t>- creates a new directory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pPr algn="ctr"/>
            <a:r>
              <a:rPr lang="en-US" dirty="0">
                <a:solidFill>
                  <a:schemeClr val="bg1">
                    <a:lumMod val="95000"/>
                  </a:schemeClr>
                </a:solidFill>
              </a:rPr>
              <a:t>MODULES</a:t>
            </a:r>
          </a:p>
        </p:txBody>
      </p:sp>
      <p:sp>
        <p:nvSpPr>
          <p:cNvPr id="4" name="Text Placeholder 3">
            <a:extLst>
              <a:ext uri="{FF2B5EF4-FFF2-40B4-BE49-F238E27FC236}">
                <a16:creationId xmlns:a16="http://schemas.microsoft.com/office/drawing/2014/main" id="{138A33F4-E16E-42C1-8DF5-BD301393D25F}"/>
              </a:ext>
            </a:extLst>
          </p:cNvPr>
          <p:cNvSpPr>
            <a:spLocks noGrp="1"/>
          </p:cNvSpPr>
          <p:nvPr>
            <p:ph type="body" sz="quarter" idx="14"/>
          </p:nvPr>
        </p:nvSpPr>
        <p:spPr>
          <a:xfrm>
            <a:off x="179512" y="1772816"/>
            <a:ext cx="8856984" cy="4464496"/>
          </a:xfrm>
        </p:spPr>
        <p:txBody>
          <a:bodyPr>
            <a:noAutofit/>
          </a:bodyPr>
          <a:lstStyle/>
          <a:p>
            <a:pPr lvl="0"/>
            <a:r>
              <a:rPr lang="en-IN" sz="2000" b="1" dirty="0">
                <a:sym typeface="Wingdings" pitchFamily="2" charset="2"/>
              </a:rPr>
              <a:t></a:t>
            </a:r>
            <a:r>
              <a:rPr lang="en-IN" sz="2000" b="1" dirty="0"/>
              <a:t>Reading the line</a:t>
            </a:r>
            <a:endParaRPr lang="en-IN" sz="2000" dirty="0"/>
          </a:p>
          <a:p>
            <a:pPr algn="just"/>
            <a:r>
              <a:rPr lang="en-IN" dirty="0"/>
              <a:t>We</a:t>
            </a:r>
            <a:r>
              <a:rPr lang="en-IN" sz="2000" dirty="0"/>
              <a:t> can’t simply allocate a block and hope they don’t exceed it. Instead, </a:t>
            </a:r>
            <a:r>
              <a:rPr lang="en-IN" dirty="0"/>
              <a:t>we</a:t>
            </a:r>
            <a:r>
              <a:rPr lang="en-IN" sz="2000" dirty="0"/>
              <a:t> need to start with a block, and if they do exceed it, we have to reallocate with more space. This is a common strategy in C, and we’ll use it to implement </a:t>
            </a:r>
            <a:r>
              <a:rPr lang="en-IN" sz="2000" dirty="0" err="1"/>
              <a:t>lsh_read_line</a:t>
            </a:r>
            <a:r>
              <a:rPr lang="en-IN" sz="2000" dirty="0"/>
              <a:t>().</a:t>
            </a:r>
          </a:p>
          <a:p>
            <a:pPr lvl="0"/>
            <a:endParaRPr lang="en-IN" sz="2000" b="1" dirty="0">
              <a:sym typeface="Wingdings" pitchFamily="2" charset="2"/>
            </a:endParaRPr>
          </a:p>
          <a:p>
            <a:pPr lvl="0"/>
            <a:r>
              <a:rPr lang="en-IN" sz="2000" b="1" dirty="0">
                <a:sym typeface="Wingdings" pitchFamily="2" charset="2"/>
              </a:rPr>
              <a:t></a:t>
            </a:r>
            <a:r>
              <a:rPr lang="en-IN" sz="2000" b="1" dirty="0"/>
              <a:t>Parsing the line</a:t>
            </a:r>
            <a:endParaRPr lang="en-IN" sz="2000" dirty="0"/>
          </a:p>
          <a:p>
            <a:pPr algn="just"/>
            <a:r>
              <a:rPr lang="en-IN" sz="2000" dirty="0"/>
              <a:t>Now, we need to parse that line into a list of arguments. We’re going to make a glaring simplification here, and say that we won’t allow quoting or backslash escaping in our command line arguments. Instead, we will simply use whitespace to separate arguments from each other. So, the command echo "this message" would not call echo with a single argument </a:t>
            </a:r>
            <a:r>
              <a:rPr lang="en-IN" dirty="0"/>
              <a:t> "this message", </a:t>
            </a:r>
            <a:r>
              <a:rPr lang="en-IN" sz="2000" dirty="0"/>
              <a:t>but rather it would call echo with two arguments: "this and message".</a:t>
            </a:r>
          </a:p>
          <a:p>
            <a:r>
              <a:rPr lang="en-IN" sz="2000" dirty="0"/>
              <a:t> </a:t>
            </a:r>
          </a:p>
          <a:p>
            <a:pPr marL="285750" indent="-285750">
              <a:buClr>
                <a:schemeClr val="accent3"/>
              </a:buClr>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bg1">
                    <a:lumMod val="95000"/>
                  </a:schemeClr>
                </a:solidFill>
              </a:rPr>
              <a:t>MODULES Cont..</a:t>
            </a:r>
            <a:endParaRPr lang="en-IN" dirty="0"/>
          </a:p>
        </p:txBody>
      </p:sp>
      <p:sp>
        <p:nvSpPr>
          <p:cNvPr id="3" name="Text Placeholder 2"/>
          <p:cNvSpPr>
            <a:spLocks noGrp="1"/>
          </p:cNvSpPr>
          <p:nvPr>
            <p:ph type="body" sz="quarter" idx="14"/>
          </p:nvPr>
        </p:nvSpPr>
        <p:spPr>
          <a:xfrm>
            <a:off x="306991" y="1916832"/>
            <a:ext cx="8471912" cy="4188296"/>
          </a:xfrm>
        </p:spPr>
        <p:txBody>
          <a:bodyPr>
            <a:normAutofit/>
          </a:bodyPr>
          <a:lstStyle/>
          <a:p>
            <a:pPr lvl="0"/>
            <a:r>
              <a:rPr lang="en-IN" b="1" dirty="0">
                <a:sym typeface="Wingdings" pitchFamily="2" charset="2"/>
              </a:rPr>
              <a:t></a:t>
            </a:r>
            <a:r>
              <a:rPr lang="en-IN" b="1" dirty="0"/>
              <a:t>Executing the line</a:t>
            </a:r>
            <a:endParaRPr lang="en-IN" dirty="0"/>
          </a:p>
          <a:p>
            <a:pPr algn="just"/>
            <a:r>
              <a:rPr lang="en-IN" dirty="0"/>
              <a:t>There are only two ways of starting processes on Unix. The first one (which almost doesn’t count) is by being Init. When a Unix computer boots, its kernel is loaded. Once it is loaded and initialized, the kernel starts only one process, which is called Init. This process runs for the entire length of time that the computer is on, and it manages loading up the rest of the processes that we need for our computer to be useful.</a:t>
            </a:r>
          </a:p>
          <a:p>
            <a:pPr lvl="0"/>
            <a:endParaRPr lang="en-IN" b="1" dirty="0">
              <a:sym typeface="Wingdings" pitchFamily="2" charset="2"/>
            </a:endParaRPr>
          </a:p>
          <a:p>
            <a:pPr lvl="0"/>
            <a:r>
              <a:rPr lang="en-IN" b="1" dirty="0">
                <a:sym typeface="Wingdings" pitchFamily="2" charset="2"/>
              </a:rPr>
              <a:t></a:t>
            </a:r>
            <a:r>
              <a:rPr lang="en-IN" b="1" dirty="0"/>
              <a:t>Validating functions</a:t>
            </a:r>
            <a:endParaRPr lang="en-IN" dirty="0"/>
          </a:p>
          <a:p>
            <a:pPr algn="just"/>
            <a:r>
              <a:rPr lang="en-IN" dirty="0"/>
              <a:t>We are building terminal functions as well as customised functions scripted in C code. These functions also include individual help on what they perform and its corresponding syntax.</a:t>
            </a:r>
          </a:p>
          <a:p>
            <a:pPr marL="285750" indent="-285750">
              <a:buClr>
                <a:schemeClr val="accent3"/>
              </a:buClr>
            </a:pPr>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056" y="692696"/>
            <a:ext cx="8183880" cy="598512"/>
          </a:xfrm>
        </p:spPr>
        <p:txBody>
          <a:bodyPr>
            <a:normAutofit fontScale="90000"/>
          </a:bodyPr>
          <a:lstStyle/>
          <a:p>
            <a:pPr algn="ctr"/>
            <a:r>
              <a:rPr lang="en-IN" b="1" dirty="0">
                <a:solidFill>
                  <a:schemeClr val="bg1">
                    <a:lumMod val="95000"/>
                  </a:schemeClr>
                </a:solidFill>
              </a:rPr>
              <a:t>ARCHITECTURE / BLOCK DIAGRAM</a:t>
            </a:r>
            <a:br>
              <a:rPr lang="en-IN" dirty="0"/>
            </a:br>
            <a:endParaRPr lang="en-IN" dirty="0"/>
          </a:p>
        </p:txBody>
      </p:sp>
      <p:pic>
        <p:nvPicPr>
          <p:cNvPr id="6" name="Picture 5"/>
          <p:cNvPicPr/>
          <p:nvPr/>
        </p:nvPicPr>
        <p:blipFill>
          <a:blip r:embed="rId2" cstate="print"/>
          <a:stretch>
            <a:fillRect/>
          </a:stretch>
        </p:blipFill>
        <p:spPr>
          <a:xfrm>
            <a:off x="1763688" y="2348880"/>
            <a:ext cx="5544616" cy="30963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solidFill>
                  <a:schemeClr val="bg1">
                    <a:lumMod val="95000"/>
                  </a:schemeClr>
                </a:solidFill>
              </a:rPr>
              <a:t>SCREEN SHOTS OF OUTPUT</a:t>
            </a:r>
            <a:br>
              <a:rPr lang="en-IN" b="1" dirty="0">
                <a:solidFill>
                  <a:schemeClr val="bg1">
                    <a:lumMod val="95000"/>
                  </a:schemeClr>
                </a:solidFill>
              </a:rPr>
            </a:br>
            <a:endParaRPr lang="en-IN" dirty="0">
              <a:solidFill>
                <a:schemeClr val="bg1">
                  <a:lumMod val="95000"/>
                </a:schemeClr>
              </a:solidFill>
            </a:endParaRPr>
          </a:p>
        </p:txBody>
      </p:sp>
      <p:pic>
        <p:nvPicPr>
          <p:cNvPr id="6" name="Picture 5" descr="op1.png"/>
          <p:cNvPicPr/>
          <p:nvPr/>
        </p:nvPicPr>
        <p:blipFill>
          <a:blip r:embed="rId2"/>
          <a:stretch>
            <a:fillRect/>
          </a:stretch>
        </p:blipFill>
        <p:spPr>
          <a:xfrm>
            <a:off x="1619672" y="1988840"/>
            <a:ext cx="6264696" cy="35283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op3.png"/>
          <p:cNvPicPr/>
          <p:nvPr/>
        </p:nvPicPr>
        <p:blipFill>
          <a:blip r:embed="rId2"/>
          <a:stretch>
            <a:fillRect/>
          </a:stretch>
        </p:blipFill>
        <p:spPr>
          <a:xfrm>
            <a:off x="1583668" y="3352901"/>
            <a:ext cx="6048672" cy="1008112"/>
          </a:xfrm>
          <a:prstGeom prst="rect">
            <a:avLst/>
          </a:prstGeom>
        </p:spPr>
      </p:pic>
      <p:pic>
        <p:nvPicPr>
          <p:cNvPr id="12" name="Picture 11" descr="op4.png"/>
          <p:cNvPicPr/>
          <p:nvPr/>
        </p:nvPicPr>
        <p:blipFill>
          <a:blip r:embed="rId3"/>
          <a:stretch>
            <a:fillRect/>
          </a:stretch>
        </p:blipFill>
        <p:spPr>
          <a:xfrm>
            <a:off x="1508009" y="4851986"/>
            <a:ext cx="6120680" cy="941958"/>
          </a:xfrm>
          <a:prstGeom prst="rect">
            <a:avLst/>
          </a:prstGeom>
        </p:spPr>
      </p:pic>
      <p:pic>
        <p:nvPicPr>
          <p:cNvPr id="14" name="Picture 13" descr="op2.png"/>
          <p:cNvPicPr/>
          <p:nvPr/>
        </p:nvPicPr>
        <p:blipFill>
          <a:blip r:embed="rId4"/>
          <a:stretch>
            <a:fillRect/>
          </a:stretch>
        </p:blipFill>
        <p:spPr>
          <a:xfrm>
            <a:off x="1583668" y="2069840"/>
            <a:ext cx="5976664" cy="792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p6.png"/>
          <p:cNvPicPr/>
          <p:nvPr/>
        </p:nvPicPr>
        <p:blipFill>
          <a:blip r:embed="rId2"/>
          <a:stretch>
            <a:fillRect/>
          </a:stretch>
        </p:blipFill>
        <p:spPr>
          <a:xfrm>
            <a:off x="1511660" y="3212976"/>
            <a:ext cx="6120680" cy="936104"/>
          </a:xfrm>
          <a:prstGeom prst="rect">
            <a:avLst/>
          </a:prstGeom>
        </p:spPr>
      </p:pic>
      <p:pic>
        <p:nvPicPr>
          <p:cNvPr id="7" name="Picture 6" descr="op7.png"/>
          <p:cNvPicPr/>
          <p:nvPr/>
        </p:nvPicPr>
        <p:blipFill>
          <a:blip r:embed="rId3"/>
          <a:stretch>
            <a:fillRect/>
          </a:stretch>
        </p:blipFill>
        <p:spPr>
          <a:xfrm>
            <a:off x="1511660" y="4581128"/>
            <a:ext cx="6120680" cy="1125344"/>
          </a:xfrm>
          <a:prstGeom prst="rect">
            <a:avLst/>
          </a:prstGeom>
        </p:spPr>
      </p:pic>
      <p:pic>
        <p:nvPicPr>
          <p:cNvPr id="8" name="Picture 7" descr="op5.png"/>
          <p:cNvPicPr/>
          <p:nvPr/>
        </p:nvPicPr>
        <p:blipFill>
          <a:blip r:embed="rId4"/>
          <a:stretch>
            <a:fillRect/>
          </a:stretch>
        </p:blipFill>
        <p:spPr>
          <a:xfrm>
            <a:off x="1511660" y="1916832"/>
            <a:ext cx="6120680" cy="10801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F6B4C9-959E-41CD-A5F4-89A04C976D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0CE07A0-52F4-4A07-AA9C-9382FE84E534}">
  <ds:schemaRefs>
    <ds:schemaRef ds:uri="http://schemas.microsoft.com/sharepoint/v3/contenttype/forms"/>
  </ds:schemaRefs>
</ds:datastoreItem>
</file>

<file path=customXml/itemProps3.xml><?xml version="1.0" encoding="utf-8"?>
<ds:datastoreItem xmlns:ds="http://schemas.openxmlformats.org/officeDocument/2006/customXml" ds:itemID="{6226F0B0-E5A8-4443-BEAB-00A2B3875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658</Words>
  <Application>Microsoft Office PowerPoint</Application>
  <PresentationFormat>On-screen Show (4:3)</PresentationFormat>
  <Paragraphs>64</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Georgia</vt:lpstr>
      <vt:lpstr>Trebuchet MS</vt:lpstr>
      <vt:lpstr>Wingdings</vt:lpstr>
      <vt:lpstr>Wingdings 2</vt:lpstr>
      <vt:lpstr>Urban</vt:lpstr>
      <vt:lpstr> IMPLEMENTATION OF NEW SHELL AND ITS FUNCTIONS</vt:lpstr>
      <vt:lpstr>ABSTRACT</vt:lpstr>
      <vt:lpstr>FUNCTION DESCRIPTION</vt:lpstr>
      <vt:lpstr>MODULES</vt:lpstr>
      <vt:lpstr>MODULES Cont..</vt:lpstr>
      <vt:lpstr>ARCHITECTURE / BLOCK DIAGRAM </vt:lpstr>
      <vt:lpstr>SCREEN SHOTS OF OUTPUT </vt:lpstr>
      <vt:lpstr>PowerPoint Presentation</vt:lpstr>
      <vt:lpstr>PowerPoint Presentation</vt:lpstr>
      <vt:lpstr>PowerPoint Presentation</vt:lpstr>
      <vt:lpstr>PowerPoint Presentation</vt:lpstr>
      <vt:lpstr>PowerPoint Presentation</vt:lpstr>
      <vt:lpstr>PowerPoint Presentation</vt:lpstr>
      <vt:lpstr>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2020-06-02T14:48:50Z</dcterms:created>
  <dcterms:modified xsi:type="dcterms:W3CDTF">2020-06-04T00:53:25Z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