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10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hithdamera/Deals-and-coupons.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2420" y="2995613"/>
            <a:ext cx="4058861" cy="1724477"/>
          </a:xfrm>
        </p:spPr>
        <p:txBody>
          <a:bodyPr/>
          <a:lstStyle/>
          <a:p>
            <a:pPr eaLnBrk="1" hangingPunct="1">
              <a:lnSpc>
                <a:spcPct val="114000"/>
              </a:lnSpc>
            </a:pPr>
            <a:r>
              <a:rPr lang="en-US" altLang="en-US" sz="1200" b="1" dirty="0"/>
              <a:t>Deals and Coupons </a:t>
            </a:r>
          </a:p>
          <a:p>
            <a:pPr algn="l" rtl="0" fontAlgn="base"/>
            <a:r>
              <a:rPr lang="en-IN" altLang="en-US" sz="1200" dirty="0"/>
              <a:t>Understood the requirement document for the case study  and developed a backend application created base project using Spring Tool  suit along with JWT authentication with payment feature and responsive UI for user interface </a:t>
            </a:r>
          </a:p>
          <a:p>
            <a:pPr eaLnBrk="1" hangingPunct="1">
              <a:lnSpc>
                <a:spcPct val="114000"/>
              </a:lnSpc>
            </a:pPr>
            <a:endParaRPr lang="en-IN" altLang="en-US" sz="1200" dirty="0"/>
          </a:p>
          <a:p>
            <a:pPr eaLnBrk="1" hangingPunct="1">
              <a:lnSpc>
                <a:spcPct val="114000"/>
              </a:lnSpc>
            </a:pPr>
            <a:endParaRPr lang="en-IN" altLang="nl-NL" sz="1200" b="1" dirty="0"/>
          </a:p>
          <a:p>
            <a:pPr eaLnBrk="1" hangingPunct="1">
              <a:lnSpc>
                <a:spcPct val="114000"/>
              </a:lnSpc>
            </a:pPr>
            <a:endParaRPr lang="en-US" altLang="nl-NL" sz="1200" b="1" dirty="0"/>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rohith.damera@capgemini.com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+91 9912041634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672557"/>
            <a:ext cx="4058862" cy="2674143"/>
          </a:xfrm>
        </p:spPr>
        <p:txBody>
          <a:bodyPr/>
          <a:lstStyle/>
          <a:p>
            <a:r>
              <a:rPr lang="en-US" altLang="en-US" sz="1200" b="1" dirty="0"/>
              <a:t>Full Stack Developer</a:t>
            </a:r>
          </a:p>
          <a:p>
            <a:pPr marL="171450" indent="-171450">
              <a:buFont typeface="Arial" panose="020B0604020202020204" pitchFamily="34" charset="0"/>
              <a:buChar char="•"/>
            </a:pPr>
            <a:r>
              <a:rPr lang="en-US" sz="1200" dirty="0"/>
              <a:t>Open to learn new technologies and ready to implement them to further improve my knowledge</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a:t>
            </a:r>
          </a:p>
          <a:p>
            <a:pPr marL="171450" indent="-171450">
              <a:buFont typeface="Arial" panose="020B0604020202020204" pitchFamily="34" charset="0"/>
              <a:buChar char="•"/>
            </a:pPr>
            <a:r>
              <a:rPr lang="en-GB" sz="1200" b="1" dirty="0"/>
              <a:t>React developer </a:t>
            </a:r>
            <a:r>
              <a:rPr lang="en-GB" sz="1200" dirty="0"/>
              <a:t>with working knowledge on ReactJS with react hooks, reactive forms, routing and Material UI.</a:t>
            </a:r>
            <a:endParaRPr lang="en-US" sz="1200" dirty="0"/>
          </a:p>
          <a:p>
            <a:pPr marL="171450" indent="-171450">
              <a:buFont typeface="Arial" panose="020B0604020202020204" pitchFamily="34" charset="0"/>
              <a:buChar char="•"/>
            </a:pPr>
            <a:r>
              <a:rPr lang="en-GB" sz="1200" dirty="0"/>
              <a:t>Development experience using Eclipse,intellij,VS Code, postman Api connection and MongoDB by Atlas.</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16341"/>
            <a:ext cx="6223000" cy="306387"/>
          </a:xfrm>
        </p:spPr>
        <p:txBody>
          <a:bodyPr/>
          <a:lstStyle/>
          <a:p>
            <a:r>
              <a:rPr lang="en-IN" altLang="en-US" dirty="0"/>
              <a:t>Rohith Damera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24145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72400" y="204073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7784"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5525" y="913139"/>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descr="A person with a beard&#10;&#10;Description automatically generated with low confidence">
            <a:extLst>
              <a:ext uri="{FF2B5EF4-FFF2-40B4-BE49-F238E27FC236}">
                <a16:creationId xmlns:a16="http://schemas.microsoft.com/office/drawing/2014/main" id="{4A3EC715-62F3-4380-928D-7DA01C14AEE9}"/>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3479" b="13479"/>
          <a:stretch>
            <a:fillRect/>
          </a:stretch>
        </p:blipFill>
        <p:spPr/>
      </p:pic>
      <p:sp>
        <p:nvSpPr>
          <p:cNvPr id="20" name="TextBox 19">
            <a:extLst>
              <a:ext uri="{FF2B5EF4-FFF2-40B4-BE49-F238E27FC236}">
                <a16:creationId xmlns:a16="http://schemas.microsoft.com/office/drawing/2014/main" id="{FF4ABFDC-DF63-4E95-9B4B-61583AFDFCE5}"/>
              </a:ext>
            </a:extLst>
          </p:cNvPr>
          <p:cNvSpPr txBox="1"/>
          <p:nvPr/>
        </p:nvSpPr>
        <p:spPr>
          <a:xfrm>
            <a:off x="9215525" y="1159360"/>
            <a:ext cx="2824075" cy="5016758"/>
          </a:xfrm>
          <a:prstGeom prst="rect">
            <a:avLst/>
          </a:prstGeom>
          <a:noFill/>
        </p:spPr>
        <p:txBody>
          <a:bodyPr wrap="square" rtlCol="0">
            <a:spAutoFit/>
          </a:bodyPr>
          <a:lstStyle/>
          <a:p>
            <a:r>
              <a:rPr lang="en-IN" sz="1000" dirty="0"/>
              <a:t>Java OOPs, Collection, Generics, Exception Handling, Annotation Java 8- Lambda Function, Stream, Functional Interface JDBC</a:t>
            </a:r>
          </a:p>
          <a:p>
            <a:endParaRPr lang="en-IN" sz="1000" dirty="0"/>
          </a:p>
          <a:p>
            <a:r>
              <a:rPr lang="en-IN" sz="1000" b="1" dirty="0">
                <a:solidFill>
                  <a:schemeClr val="accent1"/>
                </a:solidFill>
              </a:rPr>
              <a:t>Backend</a:t>
            </a:r>
          </a:p>
          <a:p>
            <a:r>
              <a:rPr lang="en-IN" sz="1000" dirty="0"/>
              <a:t> Spring Boot/Spring Security REST-API JPA CRUD </a:t>
            </a:r>
          </a:p>
          <a:p>
            <a:endParaRPr lang="en-IN" sz="1000" dirty="0"/>
          </a:p>
          <a:p>
            <a:endParaRPr lang="en-IN" sz="1000" dirty="0"/>
          </a:p>
          <a:p>
            <a:r>
              <a:rPr lang="en-IN" sz="1000" b="1" dirty="0">
                <a:solidFill>
                  <a:schemeClr val="accent1"/>
                </a:solidFill>
              </a:rPr>
              <a:t>Database</a:t>
            </a:r>
          </a:p>
          <a:p>
            <a:r>
              <a:rPr lang="en-IN" sz="1000" dirty="0"/>
              <a:t>MongoDB</a:t>
            </a:r>
          </a:p>
          <a:p>
            <a:endParaRPr lang="en-IN" sz="1000" dirty="0"/>
          </a:p>
          <a:p>
            <a:r>
              <a:rPr lang="en-IN" sz="1000" b="1" dirty="0">
                <a:solidFill>
                  <a:schemeClr val="accent1"/>
                </a:solidFill>
              </a:rPr>
              <a:t> Web Technologies </a:t>
            </a:r>
          </a:p>
          <a:p>
            <a:r>
              <a:rPr lang="en-IN" sz="1000" dirty="0"/>
              <a:t>HTML5,CSS3 </a:t>
            </a:r>
          </a:p>
          <a:p>
            <a:r>
              <a:rPr lang="en-IN" sz="1000" dirty="0"/>
              <a:t>JavaScript React </a:t>
            </a:r>
          </a:p>
          <a:p>
            <a:endParaRPr lang="en-IN" sz="1000" dirty="0"/>
          </a:p>
          <a:p>
            <a:r>
              <a:rPr lang="en-IN" sz="1000" b="1" dirty="0">
                <a:solidFill>
                  <a:schemeClr val="accent1"/>
                </a:solidFill>
              </a:rPr>
              <a:t>Tools/IDE </a:t>
            </a:r>
          </a:p>
          <a:p>
            <a:r>
              <a:rPr lang="en-IN" sz="1000" dirty="0"/>
              <a:t>IntelliJ IDEA </a:t>
            </a:r>
          </a:p>
          <a:p>
            <a:r>
              <a:rPr lang="en-IN" sz="1000" dirty="0"/>
              <a:t>Eclipse </a:t>
            </a:r>
          </a:p>
          <a:p>
            <a:r>
              <a:rPr lang="en-IN" sz="1000" dirty="0"/>
              <a:t>Visual Studio Code</a:t>
            </a:r>
          </a:p>
          <a:p>
            <a:r>
              <a:rPr lang="en-IN" sz="1000" dirty="0"/>
              <a:t>Spring Tool Suite</a:t>
            </a:r>
          </a:p>
          <a:p>
            <a:endParaRPr lang="en-IN" sz="1000" dirty="0"/>
          </a:p>
          <a:p>
            <a:r>
              <a:rPr lang="en-IN" sz="1000" b="1" dirty="0">
                <a:solidFill>
                  <a:schemeClr val="accent1"/>
                </a:solidFill>
              </a:rPr>
              <a:t>AddOns</a:t>
            </a:r>
            <a:r>
              <a:rPr lang="en-IN" sz="1000" dirty="0"/>
              <a:t> </a:t>
            </a:r>
          </a:p>
          <a:p>
            <a:r>
              <a:rPr lang="en-IN" sz="1000" dirty="0"/>
              <a:t>GitHub </a:t>
            </a:r>
          </a:p>
          <a:p>
            <a:r>
              <a:rPr lang="en-IN" sz="1000" dirty="0"/>
              <a:t>Maven</a:t>
            </a:r>
          </a:p>
          <a:p>
            <a:r>
              <a:rPr lang="en-IN" sz="1000" dirty="0"/>
              <a:t>Postman</a:t>
            </a:r>
          </a:p>
          <a:p>
            <a:endParaRPr lang="en-IN" sz="1000" dirty="0"/>
          </a:p>
          <a:p>
            <a:endParaRPr lang="en-IN" sz="1000" dirty="0"/>
          </a:p>
          <a:p>
            <a:endParaRPr lang="en-IN" sz="1000" dirty="0"/>
          </a:p>
          <a:p>
            <a:endParaRPr lang="en-IN" sz="1000" dirty="0"/>
          </a:p>
          <a:p>
            <a:endParaRPr lang="en-IN" sz="1000" dirty="0"/>
          </a:p>
        </p:txBody>
      </p:sp>
      <p:sp>
        <p:nvSpPr>
          <p:cNvPr id="23" name="TextBox 22">
            <a:extLst>
              <a:ext uri="{FF2B5EF4-FFF2-40B4-BE49-F238E27FC236}">
                <a16:creationId xmlns:a16="http://schemas.microsoft.com/office/drawing/2014/main" id="{63EF8CBF-AF40-49B3-B157-1B2F795DA62A}"/>
              </a:ext>
            </a:extLst>
          </p:cNvPr>
          <p:cNvSpPr txBox="1"/>
          <p:nvPr/>
        </p:nvSpPr>
        <p:spPr>
          <a:xfrm>
            <a:off x="4802419" y="4910780"/>
            <a:ext cx="4058861" cy="1323439"/>
          </a:xfrm>
          <a:prstGeom prst="rect">
            <a:avLst/>
          </a:prstGeom>
          <a:noFill/>
        </p:spPr>
        <p:txBody>
          <a:bodyPr wrap="square" rtlCol="0">
            <a:spAutoFit/>
          </a:bodyPr>
          <a:lstStyle/>
          <a:p>
            <a:pPr algn="l" rtl="0" fontAlgn="base"/>
            <a:r>
              <a:rPr lang="en-US" sz="1400" b="1" dirty="0">
                <a:solidFill>
                  <a:srgbClr val="000000"/>
                </a:solidFill>
                <a:latin typeface="Verdana" panose="020B0604030504040204" pitchFamily="34" charset="0"/>
              </a:rPr>
              <a:t>OLX</a:t>
            </a:r>
            <a:r>
              <a:rPr lang="en-US" sz="3200" b="1" i="0" u="none" strike="noStrike" dirty="0">
                <a:solidFill>
                  <a:srgbClr val="000000"/>
                </a:solidFill>
                <a:effectLst/>
                <a:latin typeface="Verdana" panose="020B0604030504040204" pitchFamily="34" charset="0"/>
              </a:rPr>
              <a:t> </a:t>
            </a:r>
            <a:r>
              <a:rPr lang="en-US" sz="1200" b="1" i="0" u="none" strike="noStrike" dirty="0">
                <a:solidFill>
                  <a:srgbClr val="000000"/>
                </a:solidFill>
                <a:effectLst/>
                <a:latin typeface="Verdana" panose="020B0604030504040204" pitchFamily="34" charset="0"/>
              </a:rPr>
              <a:t>Application</a:t>
            </a:r>
            <a:r>
              <a:rPr lang="en-US" sz="1200" b="0" i="0" dirty="0">
                <a:solidFill>
                  <a:srgbClr val="000000"/>
                </a:solidFill>
                <a:effectLst/>
                <a:latin typeface="Verdana" panose="020B0604030504040204" pitchFamily="34" charset="0"/>
              </a:rPr>
              <a:t>​</a:t>
            </a:r>
            <a:endParaRPr lang="en-US" sz="1200" b="0" i="0" dirty="0">
              <a:solidFill>
                <a:srgbClr val="000000"/>
              </a:solidFill>
              <a:effectLst/>
              <a:latin typeface="Segoe UI" panose="020B0502040204020203" pitchFamily="34" charset="0"/>
            </a:endParaRPr>
          </a:p>
          <a:p>
            <a:pPr algn="l" rtl="0" fontAlgn="base"/>
            <a:r>
              <a:rPr lang="en-US" sz="1200" b="0" i="0" u="none" strike="noStrike" dirty="0">
                <a:solidFill>
                  <a:srgbClr val="000000"/>
                </a:solidFill>
                <a:effectLst/>
                <a:latin typeface="Verdana" panose="020B0604030504040204" pitchFamily="34" charset="0"/>
              </a:rPr>
              <a:t>Completed group case study on OLX application using Layered Architecture using spring boot with Swagger documentation, spring security with hibernate responsive UI with ReactJ</a:t>
            </a:r>
            <a:endParaRPr lang="en-US" sz="12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2572</TotalTime>
  <Words>242</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Segoe UI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Damera, Rohith</cp:lastModifiedBy>
  <cp:revision>105</cp:revision>
  <dcterms:created xsi:type="dcterms:W3CDTF">2020-09-22T06:24:34Z</dcterms:created>
  <dcterms:modified xsi:type="dcterms:W3CDTF">2022-12-28T11:42:40Z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