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4"/>
  </p:sldMasterIdLst>
  <p:notesMasterIdLst>
    <p:notesMasterId r:id="rId32"/>
  </p:notesMasterIdLst>
  <p:sldIdLst>
    <p:sldId id="278" r:id="rId5"/>
    <p:sldId id="280" r:id="rId6"/>
    <p:sldId id="281" r:id="rId7"/>
    <p:sldId id="283" r:id="rId8"/>
    <p:sldId id="284" r:id="rId9"/>
    <p:sldId id="285" r:id="rId10"/>
    <p:sldId id="299" r:id="rId11"/>
    <p:sldId id="300" r:id="rId12"/>
    <p:sldId id="289" r:id="rId13"/>
    <p:sldId id="305" r:id="rId14"/>
    <p:sldId id="301" r:id="rId15"/>
    <p:sldId id="306" r:id="rId16"/>
    <p:sldId id="307" r:id="rId17"/>
    <p:sldId id="282" r:id="rId18"/>
    <p:sldId id="287" r:id="rId19"/>
    <p:sldId id="291" r:id="rId20"/>
    <p:sldId id="296" r:id="rId21"/>
    <p:sldId id="290" r:id="rId22"/>
    <p:sldId id="293" r:id="rId23"/>
    <p:sldId id="294" r:id="rId24"/>
    <p:sldId id="295" r:id="rId25"/>
    <p:sldId id="298" r:id="rId26"/>
    <p:sldId id="308" r:id="rId27"/>
    <p:sldId id="297" r:id="rId28"/>
    <p:sldId id="302" r:id="rId29"/>
    <p:sldId id="303" r:id="rId30"/>
    <p:sldId id="304" r:id="rId3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41" autoAdjust="0"/>
  </p:normalViewPr>
  <p:slideViewPr>
    <p:cSldViewPr snapToGrid="0">
      <p:cViewPr>
        <p:scale>
          <a:sx n="82" d="100"/>
          <a:sy n="82" d="100"/>
        </p:scale>
        <p:origin x="89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379AF-74B8-493B-8B15-B1D8135BA9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915C47-DCD5-411B-82DA-8CDBF65C8F2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Determinants of Uber fares</a:t>
          </a:r>
        </a:p>
      </dgm:t>
    </dgm:pt>
    <dgm:pt modelId="{BED01A88-D30B-4468-851E-095FEBE23D02}" type="parTrans" cxnId="{9C4DE623-0764-42EC-B20E-B70610588791}">
      <dgm:prSet/>
      <dgm:spPr/>
      <dgm:t>
        <a:bodyPr/>
        <a:lstStyle/>
        <a:p>
          <a:endParaRPr lang="en-US"/>
        </a:p>
      </dgm:t>
    </dgm:pt>
    <dgm:pt modelId="{95758B39-5AA0-40AD-84E6-5558032C15FC}" type="sibTrans" cxnId="{9C4DE623-0764-42EC-B20E-B70610588791}">
      <dgm:prSet/>
      <dgm:spPr/>
      <dgm:t>
        <a:bodyPr/>
        <a:lstStyle/>
        <a:p>
          <a:endParaRPr lang="en-US"/>
        </a:p>
      </dgm:t>
    </dgm:pt>
    <dgm:pt modelId="{54249D1F-7646-4166-9017-BB484DF50B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Impact of Weekday and Weekend</a:t>
          </a:r>
        </a:p>
      </dgm:t>
    </dgm:pt>
    <dgm:pt modelId="{8FBC6184-5E57-4E68-B854-5EFF54BA2137}" type="parTrans" cxnId="{B2A9AF09-E6FD-4748-B628-38AE3079D281}">
      <dgm:prSet/>
      <dgm:spPr/>
      <dgm:t>
        <a:bodyPr/>
        <a:lstStyle/>
        <a:p>
          <a:endParaRPr lang="en-US"/>
        </a:p>
      </dgm:t>
    </dgm:pt>
    <dgm:pt modelId="{55403AD6-EC03-482F-941D-C97F66A4793A}" type="sibTrans" cxnId="{B2A9AF09-E6FD-4748-B628-38AE3079D281}">
      <dgm:prSet/>
      <dgm:spPr/>
      <dgm:t>
        <a:bodyPr/>
        <a:lstStyle/>
        <a:p>
          <a:endParaRPr lang="en-US"/>
        </a:p>
      </dgm:t>
    </dgm:pt>
    <dgm:pt modelId="{C96EE346-2DBC-4837-A35F-FACA4D3959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Enhancing Deep Learning for Passenger fare</a:t>
          </a:r>
        </a:p>
      </dgm:t>
    </dgm:pt>
    <dgm:pt modelId="{0E751BB5-EB2B-4C33-9EC8-6FFAAAA33B20}" type="parTrans" cxnId="{6C7FDDB5-CD6E-4FE0-873E-C4C213DCA4F5}">
      <dgm:prSet/>
      <dgm:spPr/>
      <dgm:t>
        <a:bodyPr/>
        <a:lstStyle/>
        <a:p>
          <a:endParaRPr lang="en-US"/>
        </a:p>
      </dgm:t>
    </dgm:pt>
    <dgm:pt modelId="{5B186287-81C7-4533-AE97-0A0B76948942}" type="sibTrans" cxnId="{6C7FDDB5-CD6E-4FE0-873E-C4C213DCA4F5}">
      <dgm:prSet/>
      <dgm:spPr/>
      <dgm:t>
        <a:bodyPr/>
        <a:lstStyle/>
        <a:p>
          <a:endParaRPr lang="en-US"/>
        </a:p>
      </dgm:t>
    </dgm:pt>
    <dgm:pt modelId="{62980308-8471-4D12-8209-54897761EA52}" type="pres">
      <dgm:prSet presAssocID="{5B7379AF-74B8-493B-8B15-B1D8135BA911}" presName="root" presStyleCnt="0">
        <dgm:presLayoutVars>
          <dgm:dir/>
          <dgm:resizeHandles val="exact"/>
        </dgm:presLayoutVars>
      </dgm:prSet>
      <dgm:spPr/>
    </dgm:pt>
    <dgm:pt modelId="{5DD0BA71-D8F8-4FF6-AA60-8FA39A7D3403}" type="pres">
      <dgm:prSet presAssocID="{90915C47-DCD5-411B-82DA-8CDBF65C8F21}" presName="compNode" presStyleCnt="0"/>
      <dgm:spPr/>
    </dgm:pt>
    <dgm:pt modelId="{72632141-503F-4ECC-AFA6-994AD42AF976}" type="pres">
      <dgm:prSet presAssocID="{90915C47-DCD5-411B-82DA-8CDBF65C8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 with solid fill"/>
        </a:ext>
      </dgm:extLst>
    </dgm:pt>
    <dgm:pt modelId="{AB8B8499-EE0E-4E5E-9B7D-48BA5A5309DA}" type="pres">
      <dgm:prSet presAssocID="{90915C47-DCD5-411B-82DA-8CDBF65C8F21}" presName="spaceRect" presStyleCnt="0"/>
      <dgm:spPr/>
    </dgm:pt>
    <dgm:pt modelId="{84944305-D492-41A8-915C-4E4E0BC4C997}" type="pres">
      <dgm:prSet presAssocID="{90915C47-DCD5-411B-82DA-8CDBF65C8F21}" presName="textRect" presStyleLbl="revTx" presStyleIdx="0" presStyleCnt="3">
        <dgm:presLayoutVars>
          <dgm:chMax val="1"/>
          <dgm:chPref val="1"/>
        </dgm:presLayoutVars>
      </dgm:prSet>
      <dgm:spPr/>
    </dgm:pt>
    <dgm:pt modelId="{4128E71A-A207-48F4-B8B5-2BF74EAD987C}" type="pres">
      <dgm:prSet presAssocID="{95758B39-5AA0-40AD-84E6-5558032C15FC}" presName="sibTrans" presStyleCnt="0"/>
      <dgm:spPr/>
    </dgm:pt>
    <dgm:pt modelId="{80E49DDB-F8E7-4A08-9A03-761D1F44FC58}" type="pres">
      <dgm:prSet presAssocID="{54249D1F-7646-4166-9017-BB484DF50B47}" presName="compNode" presStyleCnt="0"/>
      <dgm:spPr/>
    </dgm:pt>
    <dgm:pt modelId="{53F0D5EE-37CD-485A-98E2-733FFD7B5083}" type="pres">
      <dgm:prSet presAssocID="{54249D1F-7646-4166-9017-BB484DF50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ACDA2D27-B4F8-428A-B63C-837ACB78DC5D}" type="pres">
      <dgm:prSet presAssocID="{54249D1F-7646-4166-9017-BB484DF50B47}" presName="spaceRect" presStyleCnt="0"/>
      <dgm:spPr/>
    </dgm:pt>
    <dgm:pt modelId="{72DEAA1E-7C5C-414C-8147-D7A447B6646B}" type="pres">
      <dgm:prSet presAssocID="{54249D1F-7646-4166-9017-BB484DF50B47}" presName="textRect" presStyleLbl="revTx" presStyleIdx="1" presStyleCnt="3">
        <dgm:presLayoutVars>
          <dgm:chMax val="1"/>
          <dgm:chPref val="1"/>
        </dgm:presLayoutVars>
      </dgm:prSet>
      <dgm:spPr/>
    </dgm:pt>
    <dgm:pt modelId="{FA813441-5F17-4BDE-A2EA-15BAB565B2F1}" type="pres">
      <dgm:prSet presAssocID="{55403AD6-EC03-482F-941D-C97F66A4793A}" presName="sibTrans" presStyleCnt="0"/>
      <dgm:spPr/>
    </dgm:pt>
    <dgm:pt modelId="{23432B67-3F46-4E6C-9C6D-307992A7A0B5}" type="pres">
      <dgm:prSet presAssocID="{C96EE346-2DBC-4837-A35F-FACA4D3959DE}" presName="compNode" presStyleCnt="0"/>
      <dgm:spPr/>
    </dgm:pt>
    <dgm:pt modelId="{96250D14-167D-441F-9B00-2EFDFE863FE7}" type="pres">
      <dgm:prSet presAssocID="{C96EE346-2DBC-4837-A35F-FACA4D3959DE}" presName="iconRect" presStyleLbl="node1" presStyleIdx="2" presStyleCnt="3" custLinFactNeighborX="2242" custLinFactNeighborY="14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E25872B6-838E-4638-A1DF-037EB4E1FE8A}" type="pres">
      <dgm:prSet presAssocID="{C96EE346-2DBC-4837-A35F-FACA4D3959DE}" presName="spaceRect" presStyleCnt="0"/>
      <dgm:spPr/>
    </dgm:pt>
    <dgm:pt modelId="{3018BEEA-A007-4F87-AC3E-72B577CA7524}" type="pres">
      <dgm:prSet presAssocID="{C96EE346-2DBC-4837-A35F-FACA4D3959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A9AF09-E6FD-4748-B628-38AE3079D281}" srcId="{5B7379AF-74B8-493B-8B15-B1D8135BA911}" destId="{54249D1F-7646-4166-9017-BB484DF50B47}" srcOrd="1" destOrd="0" parTransId="{8FBC6184-5E57-4E68-B854-5EFF54BA2137}" sibTransId="{55403AD6-EC03-482F-941D-C97F66A4793A}"/>
    <dgm:cxn modelId="{9C4DE623-0764-42EC-B20E-B70610588791}" srcId="{5B7379AF-74B8-493B-8B15-B1D8135BA911}" destId="{90915C47-DCD5-411B-82DA-8CDBF65C8F21}" srcOrd="0" destOrd="0" parTransId="{BED01A88-D30B-4468-851E-095FEBE23D02}" sibTransId="{95758B39-5AA0-40AD-84E6-5558032C15FC}"/>
    <dgm:cxn modelId="{6D655456-8B25-499A-BBFB-218A549CED1A}" type="presOf" srcId="{5B7379AF-74B8-493B-8B15-B1D8135BA911}" destId="{62980308-8471-4D12-8209-54897761EA52}" srcOrd="0" destOrd="0" presId="urn:microsoft.com/office/officeart/2018/2/layout/IconLabelList"/>
    <dgm:cxn modelId="{6C7FDDB5-CD6E-4FE0-873E-C4C213DCA4F5}" srcId="{5B7379AF-74B8-493B-8B15-B1D8135BA911}" destId="{C96EE346-2DBC-4837-A35F-FACA4D3959DE}" srcOrd="2" destOrd="0" parTransId="{0E751BB5-EB2B-4C33-9EC8-6FFAAAA33B20}" sibTransId="{5B186287-81C7-4533-AE97-0A0B76948942}"/>
    <dgm:cxn modelId="{F96A59C1-1225-4F88-B497-AE6AE000CF5B}" type="presOf" srcId="{54249D1F-7646-4166-9017-BB484DF50B47}" destId="{72DEAA1E-7C5C-414C-8147-D7A447B6646B}" srcOrd="0" destOrd="0" presId="urn:microsoft.com/office/officeart/2018/2/layout/IconLabelList"/>
    <dgm:cxn modelId="{ACAD0AC9-7D7F-40A1-90C8-4392DEF833A9}" type="presOf" srcId="{C96EE346-2DBC-4837-A35F-FACA4D3959DE}" destId="{3018BEEA-A007-4F87-AC3E-72B577CA7524}" srcOrd="0" destOrd="0" presId="urn:microsoft.com/office/officeart/2018/2/layout/IconLabelList"/>
    <dgm:cxn modelId="{B7D702F1-6CDF-46E8-BE58-799444D291B4}" type="presOf" srcId="{90915C47-DCD5-411B-82DA-8CDBF65C8F21}" destId="{84944305-D492-41A8-915C-4E4E0BC4C997}" srcOrd="0" destOrd="0" presId="urn:microsoft.com/office/officeart/2018/2/layout/IconLabelList"/>
    <dgm:cxn modelId="{CE6354EE-B03A-40B1-AAD5-B9D6E60C22BA}" type="presParOf" srcId="{62980308-8471-4D12-8209-54897761EA52}" destId="{5DD0BA71-D8F8-4FF6-AA60-8FA39A7D3403}" srcOrd="0" destOrd="0" presId="urn:microsoft.com/office/officeart/2018/2/layout/IconLabelList"/>
    <dgm:cxn modelId="{82643F45-874C-4332-AB07-612CB90D03B0}" type="presParOf" srcId="{5DD0BA71-D8F8-4FF6-AA60-8FA39A7D3403}" destId="{72632141-503F-4ECC-AFA6-994AD42AF976}" srcOrd="0" destOrd="0" presId="urn:microsoft.com/office/officeart/2018/2/layout/IconLabelList"/>
    <dgm:cxn modelId="{88E61DF6-02E2-4670-97E3-C5EDC416B3D8}" type="presParOf" srcId="{5DD0BA71-D8F8-4FF6-AA60-8FA39A7D3403}" destId="{AB8B8499-EE0E-4E5E-9B7D-48BA5A5309DA}" srcOrd="1" destOrd="0" presId="urn:microsoft.com/office/officeart/2018/2/layout/IconLabelList"/>
    <dgm:cxn modelId="{299CCAE1-1864-4EA6-B91F-4C628E9CB396}" type="presParOf" srcId="{5DD0BA71-D8F8-4FF6-AA60-8FA39A7D3403}" destId="{84944305-D492-41A8-915C-4E4E0BC4C997}" srcOrd="2" destOrd="0" presId="urn:microsoft.com/office/officeart/2018/2/layout/IconLabelList"/>
    <dgm:cxn modelId="{056BBA65-F3DB-4D97-AF07-0F76B4E6783E}" type="presParOf" srcId="{62980308-8471-4D12-8209-54897761EA52}" destId="{4128E71A-A207-48F4-B8B5-2BF74EAD987C}" srcOrd="1" destOrd="0" presId="urn:microsoft.com/office/officeart/2018/2/layout/IconLabelList"/>
    <dgm:cxn modelId="{9B47A8BF-0F95-40CF-8362-B636982DE651}" type="presParOf" srcId="{62980308-8471-4D12-8209-54897761EA52}" destId="{80E49DDB-F8E7-4A08-9A03-761D1F44FC58}" srcOrd="2" destOrd="0" presId="urn:microsoft.com/office/officeart/2018/2/layout/IconLabelList"/>
    <dgm:cxn modelId="{0C5A3E08-7226-491D-AEBF-24E6B1AF55B0}" type="presParOf" srcId="{80E49DDB-F8E7-4A08-9A03-761D1F44FC58}" destId="{53F0D5EE-37CD-485A-98E2-733FFD7B5083}" srcOrd="0" destOrd="0" presId="urn:microsoft.com/office/officeart/2018/2/layout/IconLabelList"/>
    <dgm:cxn modelId="{7A3718D9-FC40-4CF9-BEBC-74B00660B105}" type="presParOf" srcId="{80E49DDB-F8E7-4A08-9A03-761D1F44FC58}" destId="{ACDA2D27-B4F8-428A-B63C-837ACB78DC5D}" srcOrd="1" destOrd="0" presId="urn:microsoft.com/office/officeart/2018/2/layout/IconLabelList"/>
    <dgm:cxn modelId="{4602E661-FBDD-4DD3-BD8A-1DD14369B5BC}" type="presParOf" srcId="{80E49DDB-F8E7-4A08-9A03-761D1F44FC58}" destId="{72DEAA1E-7C5C-414C-8147-D7A447B6646B}" srcOrd="2" destOrd="0" presId="urn:microsoft.com/office/officeart/2018/2/layout/IconLabelList"/>
    <dgm:cxn modelId="{D5C08AAE-6913-428E-A044-1B90EF7A1130}" type="presParOf" srcId="{62980308-8471-4D12-8209-54897761EA52}" destId="{FA813441-5F17-4BDE-A2EA-15BAB565B2F1}" srcOrd="3" destOrd="0" presId="urn:microsoft.com/office/officeart/2018/2/layout/IconLabelList"/>
    <dgm:cxn modelId="{37140A41-7B9A-4D96-8E60-5311DDAA7916}" type="presParOf" srcId="{62980308-8471-4D12-8209-54897761EA52}" destId="{23432B67-3F46-4E6C-9C6D-307992A7A0B5}" srcOrd="4" destOrd="0" presId="urn:microsoft.com/office/officeart/2018/2/layout/IconLabelList"/>
    <dgm:cxn modelId="{305F92A0-4819-473F-BDDD-DADBF5EBDF66}" type="presParOf" srcId="{23432B67-3F46-4E6C-9C6D-307992A7A0B5}" destId="{96250D14-167D-441F-9B00-2EFDFE863FE7}" srcOrd="0" destOrd="0" presId="urn:microsoft.com/office/officeart/2018/2/layout/IconLabelList"/>
    <dgm:cxn modelId="{C833749C-EC04-4CD5-8D57-4EBAEE3459B5}" type="presParOf" srcId="{23432B67-3F46-4E6C-9C6D-307992A7A0B5}" destId="{E25872B6-838E-4638-A1DF-037EB4E1FE8A}" srcOrd="1" destOrd="0" presId="urn:microsoft.com/office/officeart/2018/2/layout/IconLabelList"/>
    <dgm:cxn modelId="{1EB15B6F-2668-4C84-B6AF-D3FC900B1928}" type="presParOf" srcId="{23432B67-3F46-4E6C-9C6D-307992A7A0B5}" destId="{3018BEEA-A007-4F87-AC3E-72B577CA75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D56699-4E5E-4DD3-93BE-3E634CDFA9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96AD8B-1070-47A2-A218-135BC198F16B}">
      <dgm:prSet/>
      <dgm:spPr/>
      <dgm:t>
        <a:bodyPr/>
        <a:lstStyle/>
        <a:p>
          <a:pPr>
            <a:defRPr cap="all"/>
          </a:pPr>
          <a:r>
            <a:rPr lang="en-US" dirty="0"/>
            <a:t>Parameters </a:t>
          </a:r>
          <a:r>
            <a:rPr lang="en-US" dirty="0" err="1"/>
            <a:t>trip_miles</a:t>
          </a:r>
          <a:r>
            <a:rPr lang="en-US" dirty="0"/>
            <a:t>, </a:t>
          </a:r>
          <a:r>
            <a:rPr lang="en-US" dirty="0" err="1"/>
            <a:t>sales_tax</a:t>
          </a:r>
          <a:r>
            <a:rPr lang="en-US" dirty="0"/>
            <a:t> and </a:t>
          </a:r>
          <a:r>
            <a:rPr lang="en-US" dirty="0" err="1"/>
            <a:t>trip_time</a:t>
          </a:r>
          <a:r>
            <a:rPr lang="en-US" dirty="0"/>
            <a:t>  are most dependable</a:t>
          </a:r>
        </a:p>
      </dgm:t>
    </dgm:pt>
    <dgm:pt modelId="{7B1A8DB8-29E6-4F61-AA71-3DEC8405C152}" type="parTrans" cxnId="{68522963-04C8-4513-99E0-030C5A3DC374}">
      <dgm:prSet/>
      <dgm:spPr/>
      <dgm:t>
        <a:bodyPr/>
        <a:lstStyle/>
        <a:p>
          <a:endParaRPr lang="en-US"/>
        </a:p>
      </dgm:t>
    </dgm:pt>
    <dgm:pt modelId="{218493C6-0465-4160-8B5C-3F3E12CF70DC}" type="sibTrans" cxnId="{68522963-04C8-4513-99E0-030C5A3DC374}">
      <dgm:prSet/>
      <dgm:spPr/>
      <dgm:t>
        <a:bodyPr/>
        <a:lstStyle/>
        <a:p>
          <a:endParaRPr lang="en-US"/>
        </a:p>
      </dgm:t>
    </dgm:pt>
    <dgm:pt modelId="{9589788C-CBDD-4C03-9C59-8840A69A6483}">
      <dgm:prSet/>
      <dgm:spPr/>
      <dgm:t>
        <a:bodyPr/>
        <a:lstStyle/>
        <a:p>
          <a:pPr>
            <a:defRPr cap="all"/>
          </a:pPr>
          <a:r>
            <a:rPr lang="en-US"/>
            <a:t>Not much difference in fare while comparing weekday and Weekend.</a:t>
          </a:r>
        </a:p>
      </dgm:t>
    </dgm:pt>
    <dgm:pt modelId="{28404506-A1C8-4699-B6F9-87ADAC205ED8}" type="parTrans" cxnId="{B1DF805B-3DD3-4AC2-B80F-FBEC3C586B7F}">
      <dgm:prSet/>
      <dgm:spPr/>
      <dgm:t>
        <a:bodyPr/>
        <a:lstStyle/>
        <a:p>
          <a:endParaRPr lang="en-US"/>
        </a:p>
      </dgm:t>
    </dgm:pt>
    <dgm:pt modelId="{CD40DC47-1941-40BF-A3A7-A991D446F4E0}" type="sibTrans" cxnId="{B1DF805B-3DD3-4AC2-B80F-FBEC3C586B7F}">
      <dgm:prSet/>
      <dgm:spPr/>
      <dgm:t>
        <a:bodyPr/>
        <a:lstStyle/>
        <a:p>
          <a:endParaRPr lang="en-US"/>
        </a:p>
      </dgm:t>
    </dgm:pt>
    <dgm:pt modelId="{3D3C0C07-7187-4A44-B554-C9B66BB5EEE9}">
      <dgm:prSet/>
      <dgm:spPr/>
      <dgm:t>
        <a:bodyPr/>
        <a:lstStyle/>
        <a:p>
          <a:pPr>
            <a:defRPr cap="all"/>
          </a:pPr>
          <a:r>
            <a:rPr lang="en-US"/>
            <a:t>XG Boost gives most accuracy among the models</a:t>
          </a:r>
        </a:p>
      </dgm:t>
    </dgm:pt>
    <dgm:pt modelId="{742A2A5E-DA74-4BDA-AFC1-EF6ADB373997}" type="parTrans" cxnId="{44607634-A0B6-4E94-B77B-9576F7CDCA51}">
      <dgm:prSet/>
      <dgm:spPr/>
      <dgm:t>
        <a:bodyPr/>
        <a:lstStyle/>
        <a:p>
          <a:endParaRPr lang="en-US"/>
        </a:p>
      </dgm:t>
    </dgm:pt>
    <dgm:pt modelId="{D1D9220D-EAD2-4732-80CB-51691C9197C9}" type="sibTrans" cxnId="{44607634-A0B6-4E94-B77B-9576F7CDCA51}">
      <dgm:prSet/>
      <dgm:spPr/>
      <dgm:t>
        <a:bodyPr/>
        <a:lstStyle/>
        <a:p>
          <a:endParaRPr lang="en-US"/>
        </a:p>
      </dgm:t>
    </dgm:pt>
    <dgm:pt modelId="{67A8EAC9-F71D-4DC5-932C-CA73945F6A04}" type="pres">
      <dgm:prSet presAssocID="{BCD56699-4E5E-4DD3-93BE-3E634CDFA904}" presName="root" presStyleCnt="0">
        <dgm:presLayoutVars>
          <dgm:dir/>
          <dgm:resizeHandles val="exact"/>
        </dgm:presLayoutVars>
      </dgm:prSet>
      <dgm:spPr/>
    </dgm:pt>
    <dgm:pt modelId="{BFC40376-D090-4AA0-89B1-4213618A35E5}" type="pres">
      <dgm:prSet presAssocID="{7596AD8B-1070-47A2-A218-135BC198F16B}" presName="compNode" presStyleCnt="0"/>
      <dgm:spPr/>
    </dgm:pt>
    <dgm:pt modelId="{CD109402-F0E8-400A-B6EC-C3C269195743}" type="pres">
      <dgm:prSet presAssocID="{7596AD8B-1070-47A2-A218-135BC198F16B}" presName="iconBgRect" presStyleLbl="bgShp" presStyleIdx="0" presStyleCnt="3"/>
      <dgm:spPr/>
    </dgm:pt>
    <dgm:pt modelId="{28AE3EDD-D06F-410B-B777-11FA5E71E011}" type="pres">
      <dgm:prSet presAssocID="{7596AD8B-1070-47A2-A218-135BC198F1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739D7B3-DA41-445B-8EB6-37F9B82C26F5}" type="pres">
      <dgm:prSet presAssocID="{7596AD8B-1070-47A2-A218-135BC198F16B}" presName="spaceRect" presStyleCnt="0"/>
      <dgm:spPr/>
    </dgm:pt>
    <dgm:pt modelId="{2C5B220A-8B52-41EB-8A29-7F6C4310A655}" type="pres">
      <dgm:prSet presAssocID="{7596AD8B-1070-47A2-A218-135BC198F16B}" presName="textRect" presStyleLbl="revTx" presStyleIdx="0" presStyleCnt="3">
        <dgm:presLayoutVars>
          <dgm:chMax val="1"/>
          <dgm:chPref val="1"/>
        </dgm:presLayoutVars>
      </dgm:prSet>
      <dgm:spPr/>
    </dgm:pt>
    <dgm:pt modelId="{C8D8C23C-6AC0-47DC-A765-12B459DA7A9A}" type="pres">
      <dgm:prSet presAssocID="{218493C6-0465-4160-8B5C-3F3E12CF70DC}" presName="sibTrans" presStyleCnt="0"/>
      <dgm:spPr/>
    </dgm:pt>
    <dgm:pt modelId="{7B7F6629-D9E1-4822-B3AE-FF0C90BEEBE4}" type="pres">
      <dgm:prSet presAssocID="{9589788C-CBDD-4C03-9C59-8840A69A6483}" presName="compNode" presStyleCnt="0"/>
      <dgm:spPr/>
    </dgm:pt>
    <dgm:pt modelId="{01BE8C93-CA89-48ED-813F-96CF370AF751}" type="pres">
      <dgm:prSet presAssocID="{9589788C-CBDD-4C03-9C59-8840A69A6483}" presName="iconBgRect" presStyleLbl="bgShp" presStyleIdx="1" presStyleCnt="3"/>
      <dgm:spPr/>
    </dgm:pt>
    <dgm:pt modelId="{CEE7E7D6-0570-492A-8C62-458CA29FE947}" type="pres">
      <dgm:prSet presAssocID="{9589788C-CBDD-4C03-9C59-8840A69A64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Ringing outline"/>
        </a:ext>
      </dgm:extLst>
    </dgm:pt>
    <dgm:pt modelId="{BDFBD6BB-5469-4260-9BB8-7BDDB6259F6B}" type="pres">
      <dgm:prSet presAssocID="{9589788C-CBDD-4C03-9C59-8840A69A6483}" presName="spaceRect" presStyleCnt="0"/>
      <dgm:spPr/>
    </dgm:pt>
    <dgm:pt modelId="{64E024CC-C76A-4E28-9584-685608891360}" type="pres">
      <dgm:prSet presAssocID="{9589788C-CBDD-4C03-9C59-8840A69A6483}" presName="textRect" presStyleLbl="revTx" presStyleIdx="1" presStyleCnt="3">
        <dgm:presLayoutVars>
          <dgm:chMax val="1"/>
          <dgm:chPref val="1"/>
        </dgm:presLayoutVars>
      </dgm:prSet>
      <dgm:spPr/>
    </dgm:pt>
    <dgm:pt modelId="{49ACEEC1-2208-4D91-8B97-64C99410663B}" type="pres">
      <dgm:prSet presAssocID="{CD40DC47-1941-40BF-A3A7-A991D446F4E0}" presName="sibTrans" presStyleCnt="0"/>
      <dgm:spPr/>
    </dgm:pt>
    <dgm:pt modelId="{27D1D8EB-A217-4450-AD65-34DCDF56C617}" type="pres">
      <dgm:prSet presAssocID="{3D3C0C07-7187-4A44-B554-C9B66BB5EEE9}" presName="compNode" presStyleCnt="0"/>
      <dgm:spPr/>
    </dgm:pt>
    <dgm:pt modelId="{CAF52487-BD66-49D3-B7D1-63F79579F35D}" type="pres">
      <dgm:prSet presAssocID="{3D3C0C07-7187-4A44-B554-C9B66BB5EEE9}" presName="iconBgRect" presStyleLbl="bgShp" presStyleIdx="2" presStyleCnt="3"/>
      <dgm:spPr/>
    </dgm:pt>
    <dgm:pt modelId="{D2794547-F9BA-497E-BC51-4A5AF1717279}" type="pres">
      <dgm:prSet presAssocID="{3D3C0C07-7187-4A44-B554-C9B66BB5EE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F564EE-7B9E-4275-9013-5A0639A6E32E}" type="pres">
      <dgm:prSet presAssocID="{3D3C0C07-7187-4A44-B554-C9B66BB5EEE9}" presName="spaceRect" presStyleCnt="0"/>
      <dgm:spPr/>
    </dgm:pt>
    <dgm:pt modelId="{C9D075CE-72EE-40B0-BB65-8EF1BBFC7EC8}" type="pres">
      <dgm:prSet presAssocID="{3D3C0C07-7187-4A44-B554-C9B66BB5EE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607634-A0B6-4E94-B77B-9576F7CDCA51}" srcId="{BCD56699-4E5E-4DD3-93BE-3E634CDFA904}" destId="{3D3C0C07-7187-4A44-B554-C9B66BB5EEE9}" srcOrd="2" destOrd="0" parTransId="{742A2A5E-DA74-4BDA-AFC1-EF6ADB373997}" sibTransId="{D1D9220D-EAD2-4732-80CB-51691C9197C9}"/>
    <dgm:cxn modelId="{B1DF805B-3DD3-4AC2-B80F-FBEC3C586B7F}" srcId="{BCD56699-4E5E-4DD3-93BE-3E634CDFA904}" destId="{9589788C-CBDD-4C03-9C59-8840A69A6483}" srcOrd="1" destOrd="0" parTransId="{28404506-A1C8-4699-B6F9-87ADAC205ED8}" sibTransId="{CD40DC47-1941-40BF-A3A7-A991D446F4E0}"/>
    <dgm:cxn modelId="{68522963-04C8-4513-99E0-030C5A3DC374}" srcId="{BCD56699-4E5E-4DD3-93BE-3E634CDFA904}" destId="{7596AD8B-1070-47A2-A218-135BC198F16B}" srcOrd="0" destOrd="0" parTransId="{7B1A8DB8-29E6-4F61-AA71-3DEC8405C152}" sibTransId="{218493C6-0465-4160-8B5C-3F3E12CF70DC}"/>
    <dgm:cxn modelId="{4FD8FB50-A018-4A49-92CC-EF3D69D9EC38}" type="presOf" srcId="{9589788C-CBDD-4C03-9C59-8840A69A6483}" destId="{64E024CC-C76A-4E28-9584-685608891360}" srcOrd="0" destOrd="0" presId="urn:microsoft.com/office/officeart/2018/5/layout/IconCircleLabelList"/>
    <dgm:cxn modelId="{F7ACF775-AC16-4669-9941-A63A60687C50}" type="presOf" srcId="{3D3C0C07-7187-4A44-B554-C9B66BB5EEE9}" destId="{C9D075CE-72EE-40B0-BB65-8EF1BBFC7EC8}" srcOrd="0" destOrd="0" presId="urn:microsoft.com/office/officeart/2018/5/layout/IconCircleLabelList"/>
    <dgm:cxn modelId="{5E9334CF-F718-4975-B20F-3E46B187DD00}" type="presOf" srcId="{BCD56699-4E5E-4DD3-93BE-3E634CDFA904}" destId="{67A8EAC9-F71D-4DC5-932C-CA73945F6A04}" srcOrd="0" destOrd="0" presId="urn:microsoft.com/office/officeart/2018/5/layout/IconCircleLabelList"/>
    <dgm:cxn modelId="{568ACDD6-11EF-4209-BD61-FDFCF3FC97E4}" type="presOf" srcId="{7596AD8B-1070-47A2-A218-135BC198F16B}" destId="{2C5B220A-8B52-41EB-8A29-7F6C4310A655}" srcOrd="0" destOrd="0" presId="urn:microsoft.com/office/officeart/2018/5/layout/IconCircleLabelList"/>
    <dgm:cxn modelId="{F1B7C9DA-20CE-4096-96F4-ECB2229E05DA}" type="presParOf" srcId="{67A8EAC9-F71D-4DC5-932C-CA73945F6A04}" destId="{BFC40376-D090-4AA0-89B1-4213618A35E5}" srcOrd="0" destOrd="0" presId="urn:microsoft.com/office/officeart/2018/5/layout/IconCircleLabelList"/>
    <dgm:cxn modelId="{4C381BB2-7A05-44FB-9621-64C0FFBC1D94}" type="presParOf" srcId="{BFC40376-D090-4AA0-89B1-4213618A35E5}" destId="{CD109402-F0E8-400A-B6EC-C3C269195743}" srcOrd="0" destOrd="0" presId="urn:microsoft.com/office/officeart/2018/5/layout/IconCircleLabelList"/>
    <dgm:cxn modelId="{543EABD8-8DD8-40B8-AE54-D1880349C52A}" type="presParOf" srcId="{BFC40376-D090-4AA0-89B1-4213618A35E5}" destId="{28AE3EDD-D06F-410B-B777-11FA5E71E011}" srcOrd="1" destOrd="0" presId="urn:microsoft.com/office/officeart/2018/5/layout/IconCircleLabelList"/>
    <dgm:cxn modelId="{56FB17E4-5107-47BC-8468-C91B6A734DBA}" type="presParOf" srcId="{BFC40376-D090-4AA0-89B1-4213618A35E5}" destId="{9739D7B3-DA41-445B-8EB6-37F9B82C26F5}" srcOrd="2" destOrd="0" presId="urn:microsoft.com/office/officeart/2018/5/layout/IconCircleLabelList"/>
    <dgm:cxn modelId="{3BA1FD25-EB2D-40F9-B7D1-E59FFC0B696D}" type="presParOf" srcId="{BFC40376-D090-4AA0-89B1-4213618A35E5}" destId="{2C5B220A-8B52-41EB-8A29-7F6C4310A655}" srcOrd="3" destOrd="0" presId="urn:microsoft.com/office/officeart/2018/5/layout/IconCircleLabelList"/>
    <dgm:cxn modelId="{02CE1E9B-A1FA-4365-AC7B-23F95747F396}" type="presParOf" srcId="{67A8EAC9-F71D-4DC5-932C-CA73945F6A04}" destId="{C8D8C23C-6AC0-47DC-A765-12B459DA7A9A}" srcOrd="1" destOrd="0" presId="urn:microsoft.com/office/officeart/2018/5/layout/IconCircleLabelList"/>
    <dgm:cxn modelId="{AE4DC272-06C8-40EC-BD3E-C58A5F46DD53}" type="presParOf" srcId="{67A8EAC9-F71D-4DC5-932C-CA73945F6A04}" destId="{7B7F6629-D9E1-4822-B3AE-FF0C90BEEBE4}" srcOrd="2" destOrd="0" presId="urn:microsoft.com/office/officeart/2018/5/layout/IconCircleLabelList"/>
    <dgm:cxn modelId="{4469A511-F5DD-414E-88D5-E68AE99C206A}" type="presParOf" srcId="{7B7F6629-D9E1-4822-B3AE-FF0C90BEEBE4}" destId="{01BE8C93-CA89-48ED-813F-96CF370AF751}" srcOrd="0" destOrd="0" presId="urn:microsoft.com/office/officeart/2018/5/layout/IconCircleLabelList"/>
    <dgm:cxn modelId="{5B2762D6-8291-461C-B7BD-8AD6D4F67D51}" type="presParOf" srcId="{7B7F6629-D9E1-4822-B3AE-FF0C90BEEBE4}" destId="{CEE7E7D6-0570-492A-8C62-458CA29FE947}" srcOrd="1" destOrd="0" presId="urn:microsoft.com/office/officeart/2018/5/layout/IconCircleLabelList"/>
    <dgm:cxn modelId="{61259731-C525-4F00-9001-262F67AAFFC7}" type="presParOf" srcId="{7B7F6629-D9E1-4822-B3AE-FF0C90BEEBE4}" destId="{BDFBD6BB-5469-4260-9BB8-7BDDB6259F6B}" srcOrd="2" destOrd="0" presId="urn:microsoft.com/office/officeart/2018/5/layout/IconCircleLabelList"/>
    <dgm:cxn modelId="{7073942B-AF0E-4313-AC81-A66987EB78B4}" type="presParOf" srcId="{7B7F6629-D9E1-4822-B3AE-FF0C90BEEBE4}" destId="{64E024CC-C76A-4E28-9584-685608891360}" srcOrd="3" destOrd="0" presId="urn:microsoft.com/office/officeart/2018/5/layout/IconCircleLabelList"/>
    <dgm:cxn modelId="{81A66D59-F2A3-4101-B578-4B0BE0B6B7C4}" type="presParOf" srcId="{67A8EAC9-F71D-4DC5-932C-CA73945F6A04}" destId="{49ACEEC1-2208-4D91-8B97-64C99410663B}" srcOrd="3" destOrd="0" presId="urn:microsoft.com/office/officeart/2018/5/layout/IconCircleLabelList"/>
    <dgm:cxn modelId="{70D4C033-0135-4018-B0F9-765BDCD70215}" type="presParOf" srcId="{67A8EAC9-F71D-4DC5-932C-CA73945F6A04}" destId="{27D1D8EB-A217-4450-AD65-34DCDF56C617}" srcOrd="4" destOrd="0" presId="urn:microsoft.com/office/officeart/2018/5/layout/IconCircleLabelList"/>
    <dgm:cxn modelId="{116C5A43-EE94-4EBA-9AF5-604C2E1C71AC}" type="presParOf" srcId="{27D1D8EB-A217-4450-AD65-34DCDF56C617}" destId="{CAF52487-BD66-49D3-B7D1-63F79579F35D}" srcOrd="0" destOrd="0" presId="urn:microsoft.com/office/officeart/2018/5/layout/IconCircleLabelList"/>
    <dgm:cxn modelId="{6C9DA489-CE41-4603-A641-78FD5BC0478D}" type="presParOf" srcId="{27D1D8EB-A217-4450-AD65-34DCDF56C617}" destId="{D2794547-F9BA-497E-BC51-4A5AF1717279}" srcOrd="1" destOrd="0" presId="urn:microsoft.com/office/officeart/2018/5/layout/IconCircleLabelList"/>
    <dgm:cxn modelId="{551F0FB3-66F6-42B6-83E3-CEE9A6F11F64}" type="presParOf" srcId="{27D1D8EB-A217-4450-AD65-34DCDF56C617}" destId="{5AF564EE-7B9E-4275-9013-5A0639A6E32E}" srcOrd="2" destOrd="0" presId="urn:microsoft.com/office/officeart/2018/5/layout/IconCircleLabelList"/>
    <dgm:cxn modelId="{736DFDD4-2806-4880-BA64-F2FA3DDF14D9}" type="presParOf" srcId="{27D1D8EB-A217-4450-AD65-34DCDF56C617}" destId="{C9D075CE-72EE-40B0-BB65-8EF1BBFC7E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8231D1-6330-4653-9E6A-379204FEB5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55066B-DE37-42C3-BC19-58FF44678C39}">
      <dgm:prSet/>
      <dgm:spPr/>
      <dgm:t>
        <a:bodyPr/>
        <a:lstStyle/>
        <a:p>
          <a:r>
            <a:rPr lang="en-US"/>
            <a:t>Data is huge </a:t>
          </a:r>
        </a:p>
      </dgm:t>
    </dgm:pt>
    <dgm:pt modelId="{B2C98768-F9D4-45AD-8EB3-1056E849B8FF}" type="parTrans" cxnId="{EEA801AC-656E-4124-8571-B939CA233B38}">
      <dgm:prSet/>
      <dgm:spPr/>
      <dgm:t>
        <a:bodyPr/>
        <a:lstStyle/>
        <a:p>
          <a:endParaRPr lang="en-US"/>
        </a:p>
      </dgm:t>
    </dgm:pt>
    <dgm:pt modelId="{2BB279F8-0793-44C4-956A-65DFADE35365}" type="sibTrans" cxnId="{EEA801AC-656E-4124-8571-B939CA233B38}">
      <dgm:prSet/>
      <dgm:spPr/>
      <dgm:t>
        <a:bodyPr/>
        <a:lstStyle/>
        <a:p>
          <a:endParaRPr lang="en-US"/>
        </a:p>
      </dgm:t>
    </dgm:pt>
    <dgm:pt modelId="{ACD4B304-147C-416E-B918-8AA9F91DB664}">
      <dgm:prSet/>
      <dgm:spPr/>
      <dgm:t>
        <a:bodyPr/>
        <a:lstStyle/>
        <a:p>
          <a:r>
            <a:rPr lang="en-US"/>
            <a:t>System is down while running 50 epochs </a:t>
          </a:r>
        </a:p>
      </dgm:t>
    </dgm:pt>
    <dgm:pt modelId="{8235C72B-F6EA-4ED8-B795-A6EAD012BC89}" type="parTrans" cxnId="{E54F5766-8C6C-4968-AF92-CB76C9E4BFD8}">
      <dgm:prSet/>
      <dgm:spPr/>
      <dgm:t>
        <a:bodyPr/>
        <a:lstStyle/>
        <a:p>
          <a:endParaRPr lang="en-US"/>
        </a:p>
      </dgm:t>
    </dgm:pt>
    <dgm:pt modelId="{AD37DDAA-ABF4-4F53-8B70-502CFA3BD27C}" type="sibTrans" cxnId="{E54F5766-8C6C-4968-AF92-CB76C9E4BFD8}">
      <dgm:prSet/>
      <dgm:spPr/>
      <dgm:t>
        <a:bodyPr/>
        <a:lstStyle/>
        <a:p>
          <a:endParaRPr lang="en-US"/>
        </a:p>
      </dgm:t>
    </dgm:pt>
    <dgm:pt modelId="{FB22EDA4-C609-40B1-8CA8-58EE114EB930}" type="pres">
      <dgm:prSet presAssocID="{4C8231D1-6330-4653-9E6A-379204FEB5EE}" presName="root" presStyleCnt="0">
        <dgm:presLayoutVars>
          <dgm:dir/>
          <dgm:resizeHandles val="exact"/>
        </dgm:presLayoutVars>
      </dgm:prSet>
      <dgm:spPr/>
    </dgm:pt>
    <dgm:pt modelId="{BA2DCE47-CC02-42C7-BA6F-2D29828EB58D}" type="pres">
      <dgm:prSet presAssocID="{5555066B-DE37-42C3-BC19-58FF44678C39}" presName="compNode" presStyleCnt="0"/>
      <dgm:spPr/>
    </dgm:pt>
    <dgm:pt modelId="{76F0263D-7092-487A-9700-41E384A9617F}" type="pres">
      <dgm:prSet presAssocID="{5555066B-DE37-42C3-BC19-58FF44678C39}" presName="bgRect" presStyleLbl="bgShp" presStyleIdx="0" presStyleCnt="2"/>
      <dgm:spPr/>
    </dgm:pt>
    <dgm:pt modelId="{34AF4729-6A44-4FAD-9BDC-DDF72CC26097}" type="pres">
      <dgm:prSet presAssocID="{5555066B-DE37-42C3-BC19-58FF44678C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EAF955-FC33-4079-96C7-31E08BAF1B0F}" type="pres">
      <dgm:prSet presAssocID="{5555066B-DE37-42C3-BC19-58FF44678C39}" presName="spaceRect" presStyleCnt="0"/>
      <dgm:spPr/>
    </dgm:pt>
    <dgm:pt modelId="{CC47AC00-31D6-40E5-9CFE-E806BFF00A62}" type="pres">
      <dgm:prSet presAssocID="{5555066B-DE37-42C3-BC19-58FF44678C39}" presName="parTx" presStyleLbl="revTx" presStyleIdx="0" presStyleCnt="2">
        <dgm:presLayoutVars>
          <dgm:chMax val="0"/>
          <dgm:chPref val="0"/>
        </dgm:presLayoutVars>
      </dgm:prSet>
      <dgm:spPr/>
    </dgm:pt>
    <dgm:pt modelId="{309E577D-89E6-4FC9-A4C4-D13D7031CFC8}" type="pres">
      <dgm:prSet presAssocID="{2BB279F8-0793-44C4-956A-65DFADE35365}" presName="sibTrans" presStyleCnt="0"/>
      <dgm:spPr/>
    </dgm:pt>
    <dgm:pt modelId="{90AAEEF9-F83E-481A-978E-0B9E8509C230}" type="pres">
      <dgm:prSet presAssocID="{ACD4B304-147C-416E-B918-8AA9F91DB664}" presName="compNode" presStyleCnt="0"/>
      <dgm:spPr/>
    </dgm:pt>
    <dgm:pt modelId="{FD3F965E-7AD2-4F3F-925D-3160D3FFA0EF}" type="pres">
      <dgm:prSet presAssocID="{ACD4B304-147C-416E-B918-8AA9F91DB664}" presName="bgRect" presStyleLbl="bgShp" presStyleIdx="1" presStyleCnt="2"/>
      <dgm:spPr/>
    </dgm:pt>
    <dgm:pt modelId="{BA8056CC-24E2-4009-91D2-C6DD12A22E85}" type="pres">
      <dgm:prSet presAssocID="{ACD4B304-147C-416E-B918-8AA9F91DB6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46F4CC8-CD88-4E61-A980-39723E84D3BA}" type="pres">
      <dgm:prSet presAssocID="{ACD4B304-147C-416E-B918-8AA9F91DB664}" presName="spaceRect" presStyleCnt="0"/>
      <dgm:spPr/>
    </dgm:pt>
    <dgm:pt modelId="{54A11228-514C-4E39-8AC8-CD7AB713BC5C}" type="pres">
      <dgm:prSet presAssocID="{ACD4B304-147C-416E-B918-8AA9F91DB6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E487129-CCF9-4891-8180-E9B423E9F054}" type="presOf" srcId="{5555066B-DE37-42C3-BC19-58FF44678C39}" destId="{CC47AC00-31D6-40E5-9CFE-E806BFF00A62}" srcOrd="0" destOrd="0" presId="urn:microsoft.com/office/officeart/2018/2/layout/IconVerticalSolidList"/>
    <dgm:cxn modelId="{E54F5766-8C6C-4968-AF92-CB76C9E4BFD8}" srcId="{4C8231D1-6330-4653-9E6A-379204FEB5EE}" destId="{ACD4B304-147C-416E-B918-8AA9F91DB664}" srcOrd="1" destOrd="0" parTransId="{8235C72B-F6EA-4ED8-B795-A6EAD012BC89}" sibTransId="{AD37DDAA-ABF4-4F53-8B70-502CFA3BD27C}"/>
    <dgm:cxn modelId="{B3AADFA8-BF94-4354-8FB3-6A620AE1998A}" type="presOf" srcId="{ACD4B304-147C-416E-B918-8AA9F91DB664}" destId="{54A11228-514C-4E39-8AC8-CD7AB713BC5C}" srcOrd="0" destOrd="0" presId="urn:microsoft.com/office/officeart/2018/2/layout/IconVerticalSolidList"/>
    <dgm:cxn modelId="{EEA801AC-656E-4124-8571-B939CA233B38}" srcId="{4C8231D1-6330-4653-9E6A-379204FEB5EE}" destId="{5555066B-DE37-42C3-BC19-58FF44678C39}" srcOrd="0" destOrd="0" parTransId="{B2C98768-F9D4-45AD-8EB3-1056E849B8FF}" sibTransId="{2BB279F8-0793-44C4-956A-65DFADE35365}"/>
    <dgm:cxn modelId="{FADDBECB-D1A0-4EC1-AFFC-58364568C560}" type="presOf" srcId="{4C8231D1-6330-4653-9E6A-379204FEB5EE}" destId="{FB22EDA4-C609-40B1-8CA8-58EE114EB930}" srcOrd="0" destOrd="0" presId="urn:microsoft.com/office/officeart/2018/2/layout/IconVerticalSolidList"/>
    <dgm:cxn modelId="{6375713B-7DAF-47E9-8025-C42B66CF8B80}" type="presParOf" srcId="{FB22EDA4-C609-40B1-8CA8-58EE114EB930}" destId="{BA2DCE47-CC02-42C7-BA6F-2D29828EB58D}" srcOrd="0" destOrd="0" presId="urn:microsoft.com/office/officeart/2018/2/layout/IconVerticalSolidList"/>
    <dgm:cxn modelId="{02B749A5-BF27-4FB9-B346-5154245854B1}" type="presParOf" srcId="{BA2DCE47-CC02-42C7-BA6F-2D29828EB58D}" destId="{76F0263D-7092-487A-9700-41E384A9617F}" srcOrd="0" destOrd="0" presId="urn:microsoft.com/office/officeart/2018/2/layout/IconVerticalSolidList"/>
    <dgm:cxn modelId="{36A26C58-A696-4D69-BDC5-2F50B66C6BC2}" type="presParOf" srcId="{BA2DCE47-CC02-42C7-BA6F-2D29828EB58D}" destId="{34AF4729-6A44-4FAD-9BDC-DDF72CC26097}" srcOrd="1" destOrd="0" presId="urn:microsoft.com/office/officeart/2018/2/layout/IconVerticalSolidList"/>
    <dgm:cxn modelId="{159FFBCD-329E-4A4B-9842-66B5757920B4}" type="presParOf" srcId="{BA2DCE47-CC02-42C7-BA6F-2D29828EB58D}" destId="{D4EAF955-FC33-4079-96C7-31E08BAF1B0F}" srcOrd="2" destOrd="0" presId="urn:microsoft.com/office/officeart/2018/2/layout/IconVerticalSolidList"/>
    <dgm:cxn modelId="{31A05931-F1A1-4F86-8B56-7FC4C058E725}" type="presParOf" srcId="{BA2DCE47-CC02-42C7-BA6F-2D29828EB58D}" destId="{CC47AC00-31D6-40E5-9CFE-E806BFF00A62}" srcOrd="3" destOrd="0" presId="urn:microsoft.com/office/officeart/2018/2/layout/IconVerticalSolidList"/>
    <dgm:cxn modelId="{9A218A4A-B402-4BBF-8542-2879888BC208}" type="presParOf" srcId="{FB22EDA4-C609-40B1-8CA8-58EE114EB930}" destId="{309E577D-89E6-4FC9-A4C4-D13D7031CFC8}" srcOrd="1" destOrd="0" presId="urn:microsoft.com/office/officeart/2018/2/layout/IconVerticalSolidList"/>
    <dgm:cxn modelId="{3796A931-3DB5-4AFF-8FEC-1B8C2CF36297}" type="presParOf" srcId="{FB22EDA4-C609-40B1-8CA8-58EE114EB930}" destId="{90AAEEF9-F83E-481A-978E-0B9E8509C230}" srcOrd="2" destOrd="0" presId="urn:microsoft.com/office/officeart/2018/2/layout/IconVerticalSolidList"/>
    <dgm:cxn modelId="{DF9F8B5A-7373-4610-8AED-43C1FEB17609}" type="presParOf" srcId="{90AAEEF9-F83E-481A-978E-0B9E8509C230}" destId="{FD3F965E-7AD2-4F3F-925D-3160D3FFA0EF}" srcOrd="0" destOrd="0" presId="urn:microsoft.com/office/officeart/2018/2/layout/IconVerticalSolidList"/>
    <dgm:cxn modelId="{F6DAC051-A827-4419-8548-4C967BCB6C8E}" type="presParOf" srcId="{90AAEEF9-F83E-481A-978E-0B9E8509C230}" destId="{BA8056CC-24E2-4009-91D2-C6DD12A22E85}" srcOrd="1" destOrd="0" presId="urn:microsoft.com/office/officeart/2018/2/layout/IconVerticalSolidList"/>
    <dgm:cxn modelId="{7ACEAA0D-7F80-45FD-AAD6-120B2F3CE39E}" type="presParOf" srcId="{90AAEEF9-F83E-481A-978E-0B9E8509C230}" destId="{B46F4CC8-CD88-4E61-A980-39723E84D3BA}" srcOrd="2" destOrd="0" presId="urn:microsoft.com/office/officeart/2018/2/layout/IconVerticalSolidList"/>
    <dgm:cxn modelId="{5E7CB4B8-47B2-4302-A240-9BB25263B0E7}" type="presParOf" srcId="{90AAEEF9-F83E-481A-978E-0B9E8509C230}" destId="{54A11228-514C-4E39-8AC8-CD7AB713B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DC1F1-F6E6-4E54-A1AB-14EDE29E7C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FD2BF3-FDFB-4A7D-8559-523CE2DADE5F}">
      <dgm:prSet/>
      <dgm:spPr/>
      <dgm:t>
        <a:bodyPr/>
        <a:lstStyle/>
        <a:p>
          <a:r>
            <a:rPr lang="en-US"/>
            <a:t>NYC Taxi Limousine Commission(TLC)</a:t>
          </a:r>
        </a:p>
      </dgm:t>
    </dgm:pt>
    <dgm:pt modelId="{D2848F9F-FF51-423A-8B56-3F2EB4A6EB9D}" type="parTrans" cxnId="{30C4C494-44C0-46EE-944B-89F2D37007CF}">
      <dgm:prSet/>
      <dgm:spPr/>
      <dgm:t>
        <a:bodyPr/>
        <a:lstStyle/>
        <a:p>
          <a:endParaRPr lang="en-US"/>
        </a:p>
      </dgm:t>
    </dgm:pt>
    <dgm:pt modelId="{61CF9588-BFBB-49CE-BDD5-49719F3ACEA1}" type="sibTrans" cxnId="{30C4C494-44C0-46EE-944B-89F2D37007CF}">
      <dgm:prSet/>
      <dgm:spPr/>
      <dgm:t>
        <a:bodyPr/>
        <a:lstStyle/>
        <a:p>
          <a:endParaRPr lang="en-US"/>
        </a:p>
      </dgm:t>
    </dgm:pt>
    <dgm:pt modelId="{5E55A67B-3911-4FB8-A17E-447ADAA2D965}">
      <dgm:prSet/>
      <dgm:spPr/>
      <dgm:t>
        <a:bodyPr/>
        <a:lstStyle/>
        <a:p>
          <a:r>
            <a:rPr lang="en-US"/>
            <a:t>Yellow Taxi</a:t>
          </a:r>
        </a:p>
      </dgm:t>
    </dgm:pt>
    <dgm:pt modelId="{006C1A78-9E19-4467-878E-29C56947868A}" type="parTrans" cxnId="{955FE280-5A2B-48C9-8DD0-A7B9B6B194FE}">
      <dgm:prSet/>
      <dgm:spPr/>
      <dgm:t>
        <a:bodyPr/>
        <a:lstStyle/>
        <a:p>
          <a:endParaRPr lang="en-US"/>
        </a:p>
      </dgm:t>
    </dgm:pt>
    <dgm:pt modelId="{4E1B996A-A82D-4151-A085-96960F5AE12B}" type="sibTrans" cxnId="{955FE280-5A2B-48C9-8DD0-A7B9B6B194FE}">
      <dgm:prSet/>
      <dgm:spPr/>
      <dgm:t>
        <a:bodyPr/>
        <a:lstStyle/>
        <a:p>
          <a:endParaRPr lang="en-US"/>
        </a:p>
      </dgm:t>
    </dgm:pt>
    <dgm:pt modelId="{18F99EA9-9F27-4871-8A14-8D6D13D57E30}">
      <dgm:prSet/>
      <dgm:spPr/>
      <dgm:t>
        <a:bodyPr/>
        <a:lstStyle/>
        <a:p>
          <a:r>
            <a:rPr lang="en-US"/>
            <a:t>For-Hire Vehicles</a:t>
          </a:r>
        </a:p>
      </dgm:t>
    </dgm:pt>
    <dgm:pt modelId="{CE7AC072-8D23-45FA-AC2E-4F49C2CE3E03}" type="parTrans" cxnId="{E01BFF7B-14FF-4C69-AEA1-B408D591AD80}">
      <dgm:prSet/>
      <dgm:spPr/>
      <dgm:t>
        <a:bodyPr/>
        <a:lstStyle/>
        <a:p>
          <a:endParaRPr lang="en-US"/>
        </a:p>
      </dgm:t>
    </dgm:pt>
    <dgm:pt modelId="{E905B1FE-6C1C-4213-A5FE-87B4BD3BDF5F}" type="sibTrans" cxnId="{E01BFF7B-14FF-4C69-AEA1-B408D591AD80}">
      <dgm:prSet/>
      <dgm:spPr/>
      <dgm:t>
        <a:bodyPr/>
        <a:lstStyle/>
        <a:p>
          <a:endParaRPr lang="en-US"/>
        </a:p>
      </dgm:t>
    </dgm:pt>
    <dgm:pt modelId="{AB86456B-B459-45CC-9697-085D53A85B7C}">
      <dgm:prSet/>
      <dgm:spPr/>
      <dgm:t>
        <a:bodyPr/>
        <a:lstStyle/>
        <a:p>
          <a:r>
            <a:rPr lang="en-US"/>
            <a:t>High Volume For-Hire Vehicles</a:t>
          </a:r>
        </a:p>
      </dgm:t>
    </dgm:pt>
    <dgm:pt modelId="{277F2622-93FD-4A84-B98E-23361A1743C9}" type="parTrans" cxnId="{44D282E1-DA48-4299-85E4-E48D8B35CDA2}">
      <dgm:prSet/>
      <dgm:spPr/>
      <dgm:t>
        <a:bodyPr/>
        <a:lstStyle/>
        <a:p>
          <a:endParaRPr lang="en-US"/>
        </a:p>
      </dgm:t>
    </dgm:pt>
    <dgm:pt modelId="{E9DF23E3-1CF5-4983-8A78-2153B47AB0F0}" type="sibTrans" cxnId="{44D282E1-DA48-4299-85E4-E48D8B35CDA2}">
      <dgm:prSet/>
      <dgm:spPr/>
      <dgm:t>
        <a:bodyPr/>
        <a:lstStyle/>
        <a:p>
          <a:endParaRPr lang="en-US"/>
        </a:p>
      </dgm:t>
    </dgm:pt>
    <dgm:pt modelId="{3A5EEB4C-A41F-432E-8FB6-86B4B8B2D286}" type="pres">
      <dgm:prSet presAssocID="{A76DC1F1-F6E6-4E54-A1AB-14EDE29E7C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5A9137-76FE-4360-BDC2-A8AA3B1B0627}" type="pres">
      <dgm:prSet presAssocID="{37FD2BF3-FDFB-4A7D-8559-523CE2DADE5F}" presName="hierRoot1" presStyleCnt="0"/>
      <dgm:spPr/>
    </dgm:pt>
    <dgm:pt modelId="{5E6D6893-1B06-40CE-9173-89806AE6C1E0}" type="pres">
      <dgm:prSet presAssocID="{37FD2BF3-FDFB-4A7D-8559-523CE2DADE5F}" presName="composite" presStyleCnt="0"/>
      <dgm:spPr/>
    </dgm:pt>
    <dgm:pt modelId="{4756FFB7-D278-4BA8-BCB7-EAF5439E31D6}" type="pres">
      <dgm:prSet presAssocID="{37FD2BF3-FDFB-4A7D-8559-523CE2DADE5F}" presName="background" presStyleLbl="node0" presStyleIdx="0" presStyleCnt="1"/>
      <dgm:spPr/>
    </dgm:pt>
    <dgm:pt modelId="{99E911E2-7E3C-4239-9BAA-B3DBA4B99199}" type="pres">
      <dgm:prSet presAssocID="{37FD2BF3-FDFB-4A7D-8559-523CE2DADE5F}" presName="text" presStyleLbl="fgAcc0" presStyleIdx="0" presStyleCnt="1">
        <dgm:presLayoutVars>
          <dgm:chPref val="3"/>
        </dgm:presLayoutVars>
      </dgm:prSet>
      <dgm:spPr/>
    </dgm:pt>
    <dgm:pt modelId="{F7BB9D68-A606-492E-AD9C-2EC25F107621}" type="pres">
      <dgm:prSet presAssocID="{37FD2BF3-FDFB-4A7D-8559-523CE2DADE5F}" presName="hierChild2" presStyleCnt="0"/>
      <dgm:spPr/>
    </dgm:pt>
    <dgm:pt modelId="{1EE8F3AA-AEBE-4514-8EF9-68D927F76D95}" type="pres">
      <dgm:prSet presAssocID="{006C1A78-9E19-4467-878E-29C56947868A}" presName="Name10" presStyleLbl="parChTrans1D2" presStyleIdx="0" presStyleCnt="3"/>
      <dgm:spPr/>
    </dgm:pt>
    <dgm:pt modelId="{2EDBFBD7-7D10-42BC-BDC3-6C219E8FE57F}" type="pres">
      <dgm:prSet presAssocID="{5E55A67B-3911-4FB8-A17E-447ADAA2D965}" presName="hierRoot2" presStyleCnt="0"/>
      <dgm:spPr/>
    </dgm:pt>
    <dgm:pt modelId="{546699DD-6A1D-4D62-A8C1-CE99FD25AFDA}" type="pres">
      <dgm:prSet presAssocID="{5E55A67B-3911-4FB8-A17E-447ADAA2D965}" presName="composite2" presStyleCnt="0"/>
      <dgm:spPr/>
    </dgm:pt>
    <dgm:pt modelId="{FB71FE36-7E0B-44AF-BC06-BB73C1B38EE5}" type="pres">
      <dgm:prSet presAssocID="{5E55A67B-3911-4FB8-A17E-447ADAA2D965}" presName="background2" presStyleLbl="node2" presStyleIdx="0" presStyleCnt="3"/>
      <dgm:spPr/>
    </dgm:pt>
    <dgm:pt modelId="{D2C870F8-B415-46B7-81E3-CDB2A3F426EB}" type="pres">
      <dgm:prSet presAssocID="{5E55A67B-3911-4FB8-A17E-447ADAA2D965}" presName="text2" presStyleLbl="fgAcc2" presStyleIdx="0" presStyleCnt="3">
        <dgm:presLayoutVars>
          <dgm:chPref val="3"/>
        </dgm:presLayoutVars>
      </dgm:prSet>
      <dgm:spPr/>
    </dgm:pt>
    <dgm:pt modelId="{64BA3DFE-513F-4328-85D5-F1A583F34D22}" type="pres">
      <dgm:prSet presAssocID="{5E55A67B-3911-4FB8-A17E-447ADAA2D965}" presName="hierChild3" presStyleCnt="0"/>
      <dgm:spPr/>
    </dgm:pt>
    <dgm:pt modelId="{733B2CC2-F94C-42FF-8521-098F4250926A}" type="pres">
      <dgm:prSet presAssocID="{CE7AC072-8D23-45FA-AC2E-4F49C2CE3E03}" presName="Name10" presStyleLbl="parChTrans1D2" presStyleIdx="1" presStyleCnt="3"/>
      <dgm:spPr/>
    </dgm:pt>
    <dgm:pt modelId="{4E17637B-EF6D-4556-AE79-E97FC5959BBE}" type="pres">
      <dgm:prSet presAssocID="{18F99EA9-9F27-4871-8A14-8D6D13D57E30}" presName="hierRoot2" presStyleCnt="0"/>
      <dgm:spPr/>
    </dgm:pt>
    <dgm:pt modelId="{74792589-B288-4DC2-877C-1DE957E86A1E}" type="pres">
      <dgm:prSet presAssocID="{18F99EA9-9F27-4871-8A14-8D6D13D57E30}" presName="composite2" presStyleCnt="0"/>
      <dgm:spPr/>
    </dgm:pt>
    <dgm:pt modelId="{729E07B3-C909-46C2-9652-C923ACF4A37E}" type="pres">
      <dgm:prSet presAssocID="{18F99EA9-9F27-4871-8A14-8D6D13D57E30}" presName="background2" presStyleLbl="node2" presStyleIdx="1" presStyleCnt="3"/>
      <dgm:spPr/>
    </dgm:pt>
    <dgm:pt modelId="{1CCAB05E-B4A5-4A47-8983-A09F3EB516C0}" type="pres">
      <dgm:prSet presAssocID="{18F99EA9-9F27-4871-8A14-8D6D13D57E30}" presName="text2" presStyleLbl="fgAcc2" presStyleIdx="1" presStyleCnt="3">
        <dgm:presLayoutVars>
          <dgm:chPref val="3"/>
        </dgm:presLayoutVars>
      </dgm:prSet>
      <dgm:spPr/>
    </dgm:pt>
    <dgm:pt modelId="{938D71E7-2D57-4206-9C2F-B1CCE7322232}" type="pres">
      <dgm:prSet presAssocID="{18F99EA9-9F27-4871-8A14-8D6D13D57E30}" presName="hierChild3" presStyleCnt="0"/>
      <dgm:spPr/>
    </dgm:pt>
    <dgm:pt modelId="{3A7DCC25-5752-436C-9FD2-E8D0328AA542}" type="pres">
      <dgm:prSet presAssocID="{277F2622-93FD-4A84-B98E-23361A1743C9}" presName="Name10" presStyleLbl="parChTrans1D2" presStyleIdx="2" presStyleCnt="3"/>
      <dgm:spPr/>
    </dgm:pt>
    <dgm:pt modelId="{775A7787-92D7-4328-9E52-CBDF39118695}" type="pres">
      <dgm:prSet presAssocID="{AB86456B-B459-45CC-9697-085D53A85B7C}" presName="hierRoot2" presStyleCnt="0"/>
      <dgm:spPr/>
    </dgm:pt>
    <dgm:pt modelId="{12AB3AD0-C2D3-4454-B9E8-D8F074C92C4B}" type="pres">
      <dgm:prSet presAssocID="{AB86456B-B459-45CC-9697-085D53A85B7C}" presName="composite2" presStyleCnt="0"/>
      <dgm:spPr/>
    </dgm:pt>
    <dgm:pt modelId="{AA1092D1-B52F-4B41-B498-11ACA6F04741}" type="pres">
      <dgm:prSet presAssocID="{AB86456B-B459-45CC-9697-085D53A85B7C}" presName="background2" presStyleLbl="node2" presStyleIdx="2" presStyleCnt="3"/>
      <dgm:spPr/>
    </dgm:pt>
    <dgm:pt modelId="{02A027FB-3E7E-4B1E-9F06-D87FEFBBC390}" type="pres">
      <dgm:prSet presAssocID="{AB86456B-B459-45CC-9697-085D53A85B7C}" presName="text2" presStyleLbl="fgAcc2" presStyleIdx="2" presStyleCnt="3">
        <dgm:presLayoutVars>
          <dgm:chPref val="3"/>
        </dgm:presLayoutVars>
      </dgm:prSet>
      <dgm:spPr/>
    </dgm:pt>
    <dgm:pt modelId="{71282BCD-09C3-4304-B69F-C7A3ABD335EF}" type="pres">
      <dgm:prSet presAssocID="{AB86456B-B459-45CC-9697-085D53A85B7C}" presName="hierChild3" presStyleCnt="0"/>
      <dgm:spPr/>
    </dgm:pt>
  </dgm:ptLst>
  <dgm:cxnLst>
    <dgm:cxn modelId="{963AA53B-3D8D-45FF-869F-EFF0A980CB40}" type="presOf" srcId="{5E55A67B-3911-4FB8-A17E-447ADAA2D965}" destId="{D2C870F8-B415-46B7-81E3-CDB2A3F426EB}" srcOrd="0" destOrd="0" presId="urn:microsoft.com/office/officeart/2005/8/layout/hierarchy1"/>
    <dgm:cxn modelId="{73E4D54D-4A99-401D-B03D-0B4504FDFCBD}" type="presOf" srcId="{AB86456B-B459-45CC-9697-085D53A85B7C}" destId="{02A027FB-3E7E-4B1E-9F06-D87FEFBBC390}" srcOrd="0" destOrd="0" presId="urn:microsoft.com/office/officeart/2005/8/layout/hierarchy1"/>
    <dgm:cxn modelId="{A2CFFD7A-CF1E-4786-9813-566891401C8B}" type="presOf" srcId="{18F99EA9-9F27-4871-8A14-8D6D13D57E30}" destId="{1CCAB05E-B4A5-4A47-8983-A09F3EB516C0}" srcOrd="0" destOrd="0" presId="urn:microsoft.com/office/officeart/2005/8/layout/hierarchy1"/>
    <dgm:cxn modelId="{E01BFF7B-14FF-4C69-AEA1-B408D591AD80}" srcId="{37FD2BF3-FDFB-4A7D-8559-523CE2DADE5F}" destId="{18F99EA9-9F27-4871-8A14-8D6D13D57E30}" srcOrd="1" destOrd="0" parTransId="{CE7AC072-8D23-45FA-AC2E-4F49C2CE3E03}" sibTransId="{E905B1FE-6C1C-4213-A5FE-87B4BD3BDF5F}"/>
    <dgm:cxn modelId="{9DD5587C-79A0-4462-88D9-9D4610DFD169}" type="presOf" srcId="{006C1A78-9E19-4467-878E-29C56947868A}" destId="{1EE8F3AA-AEBE-4514-8EF9-68D927F76D95}" srcOrd="0" destOrd="0" presId="urn:microsoft.com/office/officeart/2005/8/layout/hierarchy1"/>
    <dgm:cxn modelId="{955FE280-5A2B-48C9-8DD0-A7B9B6B194FE}" srcId="{37FD2BF3-FDFB-4A7D-8559-523CE2DADE5F}" destId="{5E55A67B-3911-4FB8-A17E-447ADAA2D965}" srcOrd="0" destOrd="0" parTransId="{006C1A78-9E19-4467-878E-29C56947868A}" sibTransId="{4E1B996A-A82D-4151-A085-96960F5AE12B}"/>
    <dgm:cxn modelId="{30C4C494-44C0-46EE-944B-89F2D37007CF}" srcId="{A76DC1F1-F6E6-4E54-A1AB-14EDE29E7C3C}" destId="{37FD2BF3-FDFB-4A7D-8559-523CE2DADE5F}" srcOrd="0" destOrd="0" parTransId="{D2848F9F-FF51-423A-8B56-3F2EB4A6EB9D}" sibTransId="{61CF9588-BFBB-49CE-BDD5-49719F3ACEA1}"/>
    <dgm:cxn modelId="{231BE498-F73F-4DE6-ABC8-EF14123E0727}" type="presOf" srcId="{37FD2BF3-FDFB-4A7D-8559-523CE2DADE5F}" destId="{99E911E2-7E3C-4239-9BAA-B3DBA4B99199}" srcOrd="0" destOrd="0" presId="urn:microsoft.com/office/officeart/2005/8/layout/hierarchy1"/>
    <dgm:cxn modelId="{A64E599B-57DE-475B-BD52-9B4AB7D7F93A}" type="presOf" srcId="{A76DC1F1-F6E6-4E54-A1AB-14EDE29E7C3C}" destId="{3A5EEB4C-A41F-432E-8FB6-86B4B8B2D286}" srcOrd="0" destOrd="0" presId="urn:microsoft.com/office/officeart/2005/8/layout/hierarchy1"/>
    <dgm:cxn modelId="{4673AAB2-2655-4065-A097-C423746FAEAE}" type="presOf" srcId="{277F2622-93FD-4A84-B98E-23361A1743C9}" destId="{3A7DCC25-5752-436C-9FD2-E8D0328AA542}" srcOrd="0" destOrd="0" presId="urn:microsoft.com/office/officeart/2005/8/layout/hierarchy1"/>
    <dgm:cxn modelId="{44D282E1-DA48-4299-85E4-E48D8B35CDA2}" srcId="{37FD2BF3-FDFB-4A7D-8559-523CE2DADE5F}" destId="{AB86456B-B459-45CC-9697-085D53A85B7C}" srcOrd="2" destOrd="0" parTransId="{277F2622-93FD-4A84-B98E-23361A1743C9}" sibTransId="{E9DF23E3-1CF5-4983-8A78-2153B47AB0F0}"/>
    <dgm:cxn modelId="{6931BCEB-E0E0-4570-93EB-0FBE0DE6B4A7}" type="presOf" srcId="{CE7AC072-8D23-45FA-AC2E-4F49C2CE3E03}" destId="{733B2CC2-F94C-42FF-8521-098F4250926A}" srcOrd="0" destOrd="0" presId="urn:microsoft.com/office/officeart/2005/8/layout/hierarchy1"/>
    <dgm:cxn modelId="{6F7EEFF6-AD4F-47E6-BC15-5180709418DB}" type="presParOf" srcId="{3A5EEB4C-A41F-432E-8FB6-86B4B8B2D286}" destId="{435A9137-76FE-4360-BDC2-A8AA3B1B0627}" srcOrd="0" destOrd="0" presId="urn:microsoft.com/office/officeart/2005/8/layout/hierarchy1"/>
    <dgm:cxn modelId="{674BC760-4974-4DBA-9965-5F6BCFD7CB3F}" type="presParOf" srcId="{435A9137-76FE-4360-BDC2-A8AA3B1B0627}" destId="{5E6D6893-1B06-40CE-9173-89806AE6C1E0}" srcOrd="0" destOrd="0" presId="urn:microsoft.com/office/officeart/2005/8/layout/hierarchy1"/>
    <dgm:cxn modelId="{745EF654-13E2-4517-973B-14F75108C0EE}" type="presParOf" srcId="{5E6D6893-1B06-40CE-9173-89806AE6C1E0}" destId="{4756FFB7-D278-4BA8-BCB7-EAF5439E31D6}" srcOrd="0" destOrd="0" presId="urn:microsoft.com/office/officeart/2005/8/layout/hierarchy1"/>
    <dgm:cxn modelId="{C4E07C73-8D8D-4C81-A033-DC3502C2D43F}" type="presParOf" srcId="{5E6D6893-1B06-40CE-9173-89806AE6C1E0}" destId="{99E911E2-7E3C-4239-9BAA-B3DBA4B99199}" srcOrd="1" destOrd="0" presId="urn:microsoft.com/office/officeart/2005/8/layout/hierarchy1"/>
    <dgm:cxn modelId="{72739B56-B486-4EEE-BFE9-FDF0F9648FFF}" type="presParOf" srcId="{435A9137-76FE-4360-BDC2-A8AA3B1B0627}" destId="{F7BB9D68-A606-492E-AD9C-2EC25F107621}" srcOrd="1" destOrd="0" presId="urn:microsoft.com/office/officeart/2005/8/layout/hierarchy1"/>
    <dgm:cxn modelId="{7F8A20BE-3BDF-40E4-8E03-CB55DB174A99}" type="presParOf" srcId="{F7BB9D68-A606-492E-AD9C-2EC25F107621}" destId="{1EE8F3AA-AEBE-4514-8EF9-68D927F76D95}" srcOrd="0" destOrd="0" presId="urn:microsoft.com/office/officeart/2005/8/layout/hierarchy1"/>
    <dgm:cxn modelId="{BC5CB3B1-85F2-49CE-B6F7-2C82FA798C2B}" type="presParOf" srcId="{F7BB9D68-A606-492E-AD9C-2EC25F107621}" destId="{2EDBFBD7-7D10-42BC-BDC3-6C219E8FE57F}" srcOrd="1" destOrd="0" presId="urn:microsoft.com/office/officeart/2005/8/layout/hierarchy1"/>
    <dgm:cxn modelId="{58B49222-90AA-415C-BC6F-38C786D3D6BB}" type="presParOf" srcId="{2EDBFBD7-7D10-42BC-BDC3-6C219E8FE57F}" destId="{546699DD-6A1D-4D62-A8C1-CE99FD25AFDA}" srcOrd="0" destOrd="0" presId="urn:microsoft.com/office/officeart/2005/8/layout/hierarchy1"/>
    <dgm:cxn modelId="{A5BD068A-BFA3-4A4C-9BE3-3A231F9F0159}" type="presParOf" srcId="{546699DD-6A1D-4D62-A8C1-CE99FD25AFDA}" destId="{FB71FE36-7E0B-44AF-BC06-BB73C1B38EE5}" srcOrd="0" destOrd="0" presId="urn:microsoft.com/office/officeart/2005/8/layout/hierarchy1"/>
    <dgm:cxn modelId="{C231EE2A-523A-413D-9A80-0C74E5446F92}" type="presParOf" srcId="{546699DD-6A1D-4D62-A8C1-CE99FD25AFDA}" destId="{D2C870F8-B415-46B7-81E3-CDB2A3F426EB}" srcOrd="1" destOrd="0" presId="urn:microsoft.com/office/officeart/2005/8/layout/hierarchy1"/>
    <dgm:cxn modelId="{23E900AD-2565-49C1-9469-4F7B1690A7AF}" type="presParOf" srcId="{2EDBFBD7-7D10-42BC-BDC3-6C219E8FE57F}" destId="{64BA3DFE-513F-4328-85D5-F1A583F34D22}" srcOrd="1" destOrd="0" presId="urn:microsoft.com/office/officeart/2005/8/layout/hierarchy1"/>
    <dgm:cxn modelId="{6F395F1F-55B9-4551-B0D7-F9BA1ED6AF1A}" type="presParOf" srcId="{F7BB9D68-A606-492E-AD9C-2EC25F107621}" destId="{733B2CC2-F94C-42FF-8521-098F4250926A}" srcOrd="2" destOrd="0" presId="urn:microsoft.com/office/officeart/2005/8/layout/hierarchy1"/>
    <dgm:cxn modelId="{CDBE614C-C1C1-4A6F-84F9-016A47C0D398}" type="presParOf" srcId="{F7BB9D68-A606-492E-AD9C-2EC25F107621}" destId="{4E17637B-EF6D-4556-AE79-E97FC5959BBE}" srcOrd="3" destOrd="0" presId="urn:microsoft.com/office/officeart/2005/8/layout/hierarchy1"/>
    <dgm:cxn modelId="{22DFC71C-17F7-4156-B6C8-A28243032732}" type="presParOf" srcId="{4E17637B-EF6D-4556-AE79-E97FC5959BBE}" destId="{74792589-B288-4DC2-877C-1DE957E86A1E}" srcOrd="0" destOrd="0" presId="urn:microsoft.com/office/officeart/2005/8/layout/hierarchy1"/>
    <dgm:cxn modelId="{DE895137-9923-4B38-97C7-53228C07C03E}" type="presParOf" srcId="{74792589-B288-4DC2-877C-1DE957E86A1E}" destId="{729E07B3-C909-46C2-9652-C923ACF4A37E}" srcOrd="0" destOrd="0" presId="urn:microsoft.com/office/officeart/2005/8/layout/hierarchy1"/>
    <dgm:cxn modelId="{57CD4556-13A1-4D2E-9E42-0D99B98130E8}" type="presParOf" srcId="{74792589-B288-4DC2-877C-1DE957E86A1E}" destId="{1CCAB05E-B4A5-4A47-8983-A09F3EB516C0}" srcOrd="1" destOrd="0" presId="urn:microsoft.com/office/officeart/2005/8/layout/hierarchy1"/>
    <dgm:cxn modelId="{EAAB1B68-8196-45D6-9F8D-67F5276A3EA0}" type="presParOf" srcId="{4E17637B-EF6D-4556-AE79-E97FC5959BBE}" destId="{938D71E7-2D57-4206-9C2F-B1CCE7322232}" srcOrd="1" destOrd="0" presId="urn:microsoft.com/office/officeart/2005/8/layout/hierarchy1"/>
    <dgm:cxn modelId="{2A4006EE-5E84-4819-9F3D-03238E32D151}" type="presParOf" srcId="{F7BB9D68-A606-492E-AD9C-2EC25F107621}" destId="{3A7DCC25-5752-436C-9FD2-E8D0328AA542}" srcOrd="4" destOrd="0" presId="urn:microsoft.com/office/officeart/2005/8/layout/hierarchy1"/>
    <dgm:cxn modelId="{E35969B8-53B9-48BB-9642-69937A613CC2}" type="presParOf" srcId="{F7BB9D68-A606-492E-AD9C-2EC25F107621}" destId="{775A7787-92D7-4328-9E52-CBDF39118695}" srcOrd="5" destOrd="0" presId="urn:microsoft.com/office/officeart/2005/8/layout/hierarchy1"/>
    <dgm:cxn modelId="{FB171D2F-838E-4766-A795-555CE2C04175}" type="presParOf" srcId="{775A7787-92D7-4328-9E52-CBDF39118695}" destId="{12AB3AD0-C2D3-4454-B9E8-D8F074C92C4B}" srcOrd="0" destOrd="0" presId="urn:microsoft.com/office/officeart/2005/8/layout/hierarchy1"/>
    <dgm:cxn modelId="{735FF4EC-5634-44CA-882B-A656B949AD37}" type="presParOf" srcId="{12AB3AD0-C2D3-4454-B9E8-D8F074C92C4B}" destId="{AA1092D1-B52F-4B41-B498-11ACA6F04741}" srcOrd="0" destOrd="0" presId="urn:microsoft.com/office/officeart/2005/8/layout/hierarchy1"/>
    <dgm:cxn modelId="{C9A2CEC8-F431-4EC5-9449-BB2B5F077C4B}" type="presParOf" srcId="{12AB3AD0-C2D3-4454-B9E8-D8F074C92C4B}" destId="{02A027FB-3E7E-4B1E-9F06-D87FEFBBC390}" srcOrd="1" destOrd="0" presId="urn:microsoft.com/office/officeart/2005/8/layout/hierarchy1"/>
    <dgm:cxn modelId="{57766573-38FC-4278-8EC4-4C89D0D5438F}" type="presParOf" srcId="{775A7787-92D7-4328-9E52-CBDF39118695}" destId="{71282BCD-09C3-4304-B69F-C7A3ABD335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406CA-AE8E-4833-B8BA-3085CB617AA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06D1A4-4857-4CE1-8238-6DE9B74832FF}">
      <dgm:prSet/>
      <dgm:spPr/>
      <dgm:t>
        <a:bodyPr/>
        <a:lstStyle/>
        <a:p>
          <a:r>
            <a:rPr lang="en-US" dirty="0"/>
            <a:t>Data Loading</a:t>
          </a:r>
        </a:p>
      </dgm:t>
    </dgm:pt>
    <dgm:pt modelId="{E81DD831-EE12-4299-A7BD-384D3C8013AF}" type="parTrans" cxnId="{29CF07BB-EC36-4757-98E2-5AA4F5FEAF48}">
      <dgm:prSet/>
      <dgm:spPr/>
      <dgm:t>
        <a:bodyPr/>
        <a:lstStyle/>
        <a:p>
          <a:endParaRPr lang="en-US"/>
        </a:p>
      </dgm:t>
    </dgm:pt>
    <dgm:pt modelId="{ADD930C4-75BA-4CFE-9D7F-8A0FD0F127DA}" type="sibTrans" cxnId="{29CF07BB-EC36-4757-98E2-5AA4F5FEAF48}">
      <dgm:prSet/>
      <dgm:spPr/>
      <dgm:t>
        <a:bodyPr/>
        <a:lstStyle/>
        <a:p>
          <a:endParaRPr lang="en-US"/>
        </a:p>
      </dgm:t>
    </dgm:pt>
    <dgm:pt modelId="{DC879023-70A2-402F-94B4-B4BC6FD17516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CA99E3D4-DC2C-4065-B8D9-1B6262534295}" type="parTrans" cxnId="{8D2B8B1C-B8E5-47C8-A44D-406F84D6F2B4}">
      <dgm:prSet/>
      <dgm:spPr/>
      <dgm:t>
        <a:bodyPr/>
        <a:lstStyle/>
        <a:p>
          <a:endParaRPr lang="en-US"/>
        </a:p>
      </dgm:t>
    </dgm:pt>
    <dgm:pt modelId="{FB08966E-5D11-4F57-B4BD-33B0730AE184}" type="sibTrans" cxnId="{8D2B8B1C-B8E5-47C8-A44D-406F84D6F2B4}">
      <dgm:prSet/>
      <dgm:spPr/>
      <dgm:t>
        <a:bodyPr/>
        <a:lstStyle/>
        <a:p>
          <a:endParaRPr lang="en-US"/>
        </a:p>
      </dgm:t>
    </dgm:pt>
    <dgm:pt modelId="{025D0021-B4F9-4771-8520-C97DCF04E43B}">
      <dgm:prSet/>
      <dgm:spPr/>
      <dgm:t>
        <a:bodyPr/>
        <a:lstStyle/>
        <a:p>
          <a:r>
            <a:rPr lang="en-US"/>
            <a:t>Data Processing</a:t>
          </a:r>
        </a:p>
      </dgm:t>
    </dgm:pt>
    <dgm:pt modelId="{D94344CF-6932-485D-84AD-325B8E376B96}" type="parTrans" cxnId="{A6679ADB-5DA0-4422-8937-77F2047F6280}">
      <dgm:prSet/>
      <dgm:spPr/>
      <dgm:t>
        <a:bodyPr/>
        <a:lstStyle/>
        <a:p>
          <a:endParaRPr lang="en-US"/>
        </a:p>
      </dgm:t>
    </dgm:pt>
    <dgm:pt modelId="{4ADBA499-5501-47AA-9DFB-BAA7770C3F0B}" type="sibTrans" cxnId="{A6679ADB-5DA0-4422-8937-77F2047F6280}">
      <dgm:prSet/>
      <dgm:spPr/>
      <dgm:t>
        <a:bodyPr/>
        <a:lstStyle/>
        <a:p>
          <a:endParaRPr lang="en-US"/>
        </a:p>
      </dgm:t>
    </dgm:pt>
    <dgm:pt modelId="{50E18619-7527-4492-849F-F887086C3FDC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826E6796-6178-4458-A459-6107712521C7}" type="parTrans" cxnId="{CBDE97CA-E79E-49E1-B85D-596C53E5BA47}">
      <dgm:prSet/>
      <dgm:spPr/>
      <dgm:t>
        <a:bodyPr/>
        <a:lstStyle/>
        <a:p>
          <a:endParaRPr lang="en-US"/>
        </a:p>
      </dgm:t>
    </dgm:pt>
    <dgm:pt modelId="{EA0034BD-90C5-4A69-AE0B-B4A16F120B9C}" type="sibTrans" cxnId="{CBDE97CA-E79E-49E1-B85D-596C53E5BA47}">
      <dgm:prSet/>
      <dgm:spPr/>
      <dgm:t>
        <a:bodyPr/>
        <a:lstStyle/>
        <a:p>
          <a:endParaRPr lang="en-US"/>
        </a:p>
      </dgm:t>
    </dgm:pt>
    <dgm:pt modelId="{6178302B-F662-4DCE-8380-8B3BD283FDEE}" type="pres">
      <dgm:prSet presAssocID="{91D406CA-AE8E-4833-B8BA-3085CB617AAF}" presName="diagram" presStyleCnt="0">
        <dgm:presLayoutVars>
          <dgm:dir/>
          <dgm:resizeHandles val="exact"/>
        </dgm:presLayoutVars>
      </dgm:prSet>
      <dgm:spPr/>
    </dgm:pt>
    <dgm:pt modelId="{05196584-4EA3-45FF-B5DA-4A1C97F42F97}" type="pres">
      <dgm:prSet presAssocID="{5306D1A4-4857-4CE1-8238-6DE9B74832FF}" presName="node" presStyleLbl="node1" presStyleIdx="0" presStyleCnt="4">
        <dgm:presLayoutVars>
          <dgm:bulletEnabled val="1"/>
        </dgm:presLayoutVars>
      </dgm:prSet>
      <dgm:spPr/>
    </dgm:pt>
    <dgm:pt modelId="{75AB757D-1AC8-4268-90F0-EE111972EA29}" type="pres">
      <dgm:prSet presAssocID="{ADD930C4-75BA-4CFE-9D7F-8A0FD0F127DA}" presName="sibTrans" presStyleCnt="0"/>
      <dgm:spPr/>
    </dgm:pt>
    <dgm:pt modelId="{B9AA236F-4E33-43C9-9C2F-434FB53BC2AF}" type="pres">
      <dgm:prSet presAssocID="{DC879023-70A2-402F-94B4-B4BC6FD17516}" presName="node" presStyleLbl="node1" presStyleIdx="1" presStyleCnt="4">
        <dgm:presLayoutVars>
          <dgm:bulletEnabled val="1"/>
        </dgm:presLayoutVars>
      </dgm:prSet>
      <dgm:spPr/>
    </dgm:pt>
    <dgm:pt modelId="{B04AC45A-24B2-40FD-9382-B351671D7204}" type="pres">
      <dgm:prSet presAssocID="{FB08966E-5D11-4F57-B4BD-33B0730AE184}" presName="sibTrans" presStyleCnt="0"/>
      <dgm:spPr/>
    </dgm:pt>
    <dgm:pt modelId="{76BCB02A-4DE8-48AA-9135-5FD81D0804D2}" type="pres">
      <dgm:prSet presAssocID="{025D0021-B4F9-4771-8520-C97DCF04E43B}" presName="node" presStyleLbl="node1" presStyleIdx="2" presStyleCnt="4">
        <dgm:presLayoutVars>
          <dgm:bulletEnabled val="1"/>
        </dgm:presLayoutVars>
      </dgm:prSet>
      <dgm:spPr/>
    </dgm:pt>
    <dgm:pt modelId="{8B322153-6CE4-4453-B4F6-C829BFBA2D75}" type="pres">
      <dgm:prSet presAssocID="{4ADBA499-5501-47AA-9DFB-BAA7770C3F0B}" presName="sibTrans" presStyleCnt="0"/>
      <dgm:spPr/>
    </dgm:pt>
    <dgm:pt modelId="{904E821E-21BC-41C7-BB5D-5CFC033C40C9}" type="pres">
      <dgm:prSet presAssocID="{50E18619-7527-4492-849F-F887086C3FDC}" presName="node" presStyleLbl="node1" presStyleIdx="3" presStyleCnt="4">
        <dgm:presLayoutVars>
          <dgm:bulletEnabled val="1"/>
        </dgm:presLayoutVars>
      </dgm:prSet>
      <dgm:spPr/>
    </dgm:pt>
  </dgm:ptLst>
  <dgm:cxnLst>
    <dgm:cxn modelId="{8D2B8B1C-B8E5-47C8-A44D-406F84D6F2B4}" srcId="{91D406CA-AE8E-4833-B8BA-3085CB617AAF}" destId="{DC879023-70A2-402F-94B4-B4BC6FD17516}" srcOrd="1" destOrd="0" parTransId="{CA99E3D4-DC2C-4065-B8D9-1B6262534295}" sibTransId="{FB08966E-5D11-4F57-B4BD-33B0730AE184}"/>
    <dgm:cxn modelId="{C358E850-445E-45A4-91F5-774903FB8359}" type="presOf" srcId="{025D0021-B4F9-4771-8520-C97DCF04E43B}" destId="{76BCB02A-4DE8-48AA-9135-5FD81D0804D2}" srcOrd="0" destOrd="0" presId="urn:microsoft.com/office/officeart/2005/8/layout/default"/>
    <dgm:cxn modelId="{83E49557-6464-4531-BB71-CED8773A23EF}" type="presOf" srcId="{5306D1A4-4857-4CE1-8238-6DE9B74832FF}" destId="{05196584-4EA3-45FF-B5DA-4A1C97F42F97}" srcOrd="0" destOrd="0" presId="urn:microsoft.com/office/officeart/2005/8/layout/default"/>
    <dgm:cxn modelId="{7AA90880-897A-4200-8E83-EFABEE5ABE55}" type="presOf" srcId="{DC879023-70A2-402F-94B4-B4BC6FD17516}" destId="{B9AA236F-4E33-43C9-9C2F-434FB53BC2AF}" srcOrd="0" destOrd="0" presId="urn:microsoft.com/office/officeart/2005/8/layout/default"/>
    <dgm:cxn modelId="{A69CF8A9-4C39-44A2-A860-593149C28233}" type="presOf" srcId="{91D406CA-AE8E-4833-B8BA-3085CB617AAF}" destId="{6178302B-F662-4DCE-8380-8B3BD283FDEE}" srcOrd="0" destOrd="0" presId="urn:microsoft.com/office/officeart/2005/8/layout/default"/>
    <dgm:cxn modelId="{29CF07BB-EC36-4757-98E2-5AA4F5FEAF48}" srcId="{91D406CA-AE8E-4833-B8BA-3085CB617AAF}" destId="{5306D1A4-4857-4CE1-8238-6DE9B74832FF}" srcOrd="0" destOrd="0" parTransId="{E81DD831-EE12-4299-A7BD-384D3C8013AF}" sibTransId="{ADD930C4-75BA-4CFE-9D7F-8A0FD0F127DA}"/>
    <dgm:cxn modelId="{CBDE97CA-E79E-49E1-B85D-596C53E5BA47}" srcId="{91D406CA-AE8E-4833-B8BA-3085CB617AAF}" destId="{50E18619-7527-4492-849F-F887086C3FDC}" srcOrd="3" destOrd="0" parTransId="{826E6796-6178-4458-A459-6107712521C7}" sibTransId="{EA0034BD-90C5-4A69-AE0B-B4A16F120B9C}"/>
    <dgm:cxn modelId="{A6679ADB-5DA0-4422-8937-77F2047F6280}" srcId="{91D406CA-AE8E-4833-B8BA-3085CB617AAF}" destId="{025D0021-B4F9-4771-8520-C97DCF04E43B}" srcOrd="2" destOrd="0" parTransId="{D94344CF-6932-485D-84AD-325B8E376B96}" sibTransId="{4ADBA499-5501-47AA-9DFB-BAA7770C3F0B}"/>
    <dgm:cxn modelId="{B93486F6-E5DC-453F-B8F2-181EF3AA9B64}" type="presOf" srcId="{50E18619-7527-4492-849F-F887086C3FDC}" destId="{904E821E-21BC-41C7-BB5D-5CFC033C40C9}" srcOrd="0" destOrd="0" presId="urn:microsoft.com/office/officeart/2005/8/layout/default"/>
    <dgm:cxn modelId="{36ECE988-A781-4BAD-87D3-794DD721C689}" type="presParOf" srcId="{6178302B-F662-4DCE-8380-8B3BD283FDEE}" destId="{05196584-4EA3-45FF-B5DA-4A1C97F42F97}" srcOrd="0" destOrd="0" presId="urn:microsoft.com/office/officeart/2005/8/layout/default"/>
    <dgm:cxn modelId="{40B60246-1B81-44CD-A863-5DA8553CC3BE}" type="presParOf" srcId="{6178302B-F662-4DCE-8380-8B3BD283FDEE}" destId="{75AB757D-1AC8-4268-90F0-EE111972EA29}" srcOrd="1" destOrd="0" presId="urn:microsoft.com/office/officeart/2005/8/layout/default"/>
    <dgm:cxn modelId="{7950197F-1DF7-4989-86A8-AB79CB8A086A}" type="presParOf" srcId="{6178302B-F662-4DCE-8380-8B3BD283FDEE}" destId="{B9AA236F-4E33-43C9-9C2F-434FB53BC2AF}" srcOrd="2" destOrd="0" presId="urn:microsoft.com/office/officeart/2005/8/layout/default"/>
    <dgm:cxn modelId="{426F8972-1EAE-4A08-AC5D-87166008FBA0}" type="presParOf" srcId="{6178302B-F662-4DCE-8380-8B3BD283FDEE}" destId="{B04AC45A-24B2-40FD-9382-B351671D7204}" srcOrd="3" destOrd="0" presId="urn:microsoft.com/office/officeart/2005/8/layout/default"/>
    <dgm:cxn modelId="{12BC52CB-BEE2-41FD-8067-A3464779E87D}" type="presParOf" srcId="{6178302B-F662-4DCE-8380-8B3BD283FDEE}" destId="{76BCB02A-4DE8-48AA-9135-5FD81D0804D2}" srcOrd="4" destOrd="0" presId="urn:microsoft.com/office/officeart/2005/8/layout/default"/>
    <dgm:cxn modelId="{EA800B23-E0CF-4651-9054-40F31531AD20}" type="presParOf" srcId="{6178302B-F662-4DCE-8380-8B3BD283FDEE}" destId="{8B322153-6CE4-4453-B4F6-C829BFBA2D75}" srcOrd="5" destOrd="0" presId="urn:microsoft.com/office/officeart/2005/8/layout/default"/>
    <dgm:cxn modelId="{AF37B548-6C9B-461A-87D5-F2DA9CCADABF}" type="presParOf" srcId="{6178302B-F662-4DCE-8380-8B3BD283FDEE}" destId="{904E821E-21BC-41C7-BB5D-5CFC033C40C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471B4-52AC-4F76-B006-8FFD2C2B71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1C94B4-9E13-4CFA-8DFB-6A49E429B926}">
      <dgm:prSet/>
      <dgm:spPr/>
      <dgm:t>
        <a:bodyPr/>
        <a:lstStyle/>
        <a:p>
          <a:r>
            <a:rPr lang="en-US"/>
            <a:t>Combined 3 Months Data</a:t>
          </a:r>
        </a:p>
      </dgm:t>
    </dgm:pt>
    <dgm:pt modelId="{C9304909-C866-434A-9D4E-C880AFFC0713}" type="parTrans" cxnId="{4E32876C-362E-474C-9A8A-4E4E57E98D73}">
      <dgm:prSet/>
      <dgm:spPr/>
      <dgm:t>
        <a:bodyPr/>
        <a:lstStyle/>
        <a:p>
          <a:endParaRPr lang="en-US"/>
        </a:p>
      </dgm:t>
    </dgm:pt>
    <dgm:pt modelId="{C4D2878E-C030-44BA-8C9E-957AC5E3AFF2}" type="sibTrans" cxnId="{4E32876C-362E-474C-9A8A-4E4E57E98D73}">
      <dgm:prSet/>
      <dgm:spPr/>
      <dgm:t>
        <a:bodyPr/>
        <a:lstStyle/>
        <a:p>
          <a:endParaRPr lang="en-US"/>
        </a:p>
      </dgm:t>
    </dgm:pt>
    <dgm:pt modelId="{9B60B31A-5D14-41C5-8E4D-2C6C5C04FF66}">
      <dgm:prSet/>
      <dgm:spPr/>
      <dgm:t>
        <a:bodyPr/>
        <a:lstStyle/>
        <a:p>
          <a:r>
            <a:rPr lang="en-US"/>
            <a:t>Size – 1.5 gb</a:t>
          </a:r>
        </a:p>
      </dgm:t>
    </dgm:pt>
    <dgm:pt modelId="{BECD7594-58F6-43E1-8EDD-4365F1DA8889}" type="parTrans" cxnId="{AFF6893A-01A5-4B10-A580-3A92D7715195}">
      <dgm:prSet/>
      <dgm:spPr/>
      <dgm:t>
        <a:bodyPr/>
        <a:lstStyle/>
        <a:p>
          <a:endParaRPr lang="en-US"/>
        </a:p>
      </dgm:t>
    </dgm:pt>
    <dgm:pt modelId="{7B04CA0A-D89F-4ADF-8119-CE0E1D9D2C01}" type="sibTrans" cxnId="{AFF6893A-01A5-4B10-A580-3A92D7715195}">
      <dgm:prSet/>
      <dgm:spPr/>
      <dgm:t>
        <a:bodyPr/>
        <a:lstStyle/>
        <a:p>
          <a:endParaRPr lang="en-US"/>
        </a:p>
      </dgm:t>
    </dgm:pt>
    <dgm:pt modelId="{6FE7AF04-C41C-4E6A-8650-D2DE885AD079}">
      <dgm:prSet/>
      <dgm:spPr/>
      <dgm:t>
        <a:bodyPr/>
        <a:lstStyle/>
        <a:p>
          <a:r>
            <a:rPr lang="en-US"/>
            <a:t>Combinely 18 lakhs Rows and 24 Columns</a:t>
          </a:r>
        </a:p>
      </dgm:t>
    </dgm:pt>
    <dgm:pt modelId="{AAEE8631-C784-4340-BCBA-FD9254C4AFA1}" type="parTrans" cxnId="{92D2D4BE-3EB0-4EB3-B314-2B0B4F73F46D}">
      <dgm:prSet/>
      <dgm:spPr/>
      <dgm:t>
        <a:bodyPr/>
        <a:lstStyle/>
        <a:p>
          <a:endParaRPr lang="en-US"/>
        </a:p>
      </dgm:t>
    </dgm:pt>
    <dgm:pt modelId="{31A3E749-7A38-47F4-BCC6-6322F62B3689}" type="sibTrans" cxnId="{92D2D4BE-3EB0-4EB3-B314-2B0B4F73F46D}">
      <dgm:prSet/>
      <dgm:spPr/>
      <dgm:t>
        <a:bodyPr/>
        <a:lstStyle/>
        <a:p>
          <a:endParaRPr lang="en-US"/>
        </a:p>
      </dgm:t>
    </dgm:pt>
    <dgm:pt modelId="{2361703C-4CDF-4683-8769-B7446C852FED}">
      <dgm:prSet/>
      <dgm:spPr/>
      <dgm:t>
        <a:bodyPr/>
        <a:lstStyle/>
        <a:p>
          <a:r>
            <a:rPr lang="en-US"/>
            <a:t>2 datetime coumns with missing values</a:t>
          </a:r>
        </a:p>
      </dgm:t>
    </dgm:pt>
    <dgm:pt modelId="{C266D337-362B-4E2A-A874-5B6645CA6036}" type="parTrans" cxnId="{6D75CD2F-1C16-46CE-9C59-0F9638B1CF31}">
      <dgm:prSet/>
      <dgm:spPr/>
      <dgm:t>
        <a:bodyPr/>
        <a:lstStyle/>
        <a:p>
          <a:endParaRPr lang="en-US"/>
        </a:p>
      </dgm:t>
    </dgm:pt>
    <dgm:pt modelId="{EC717D33-3C0D-4180-B623-06C7245838A3}" type="sibTrans" cxnId="{6D75CD2F-1C16-46CE-9C59-0F9638B1CF31}">
      <dgm:prSet/>
      <dgm:spPr/>
      <dgm:t>
        <a:bodyPr/>
        <a:lstStyle/>
        <a:p>
          <a:endParaRPr lang="en-US"/>
        </a:p>
      </dgm:t>
    </dgm:pt>
    <dgm:pt modelId="{D574E951-6DAE-4681-91FC-4330FD897A49}" type="pres">
      <dgm:prSet presAssocID="{87D471B4-52AC-4F76-B006-8FFD2C2B7186}" presName="outerComposite" presStyleCnt="0">
        <dgm:presLayoutVars>
          <dgm:chMax val="5"/>
          <dgm:dir/>
          <dgm:resizeHandles val="exact"/>
        </dgm:presLayoutVars>
      </dgm:prSet>
      <dgm:spPr/>
    </dgm:pt>
    <dgm:pt modelId="{8D451D20-28FF-4A9E-821F-69FF188C7FEB}" type="pres">
      <dgm:prSet presAssocID="{87D471B4-52AC-4F76-B006-8FFD2C2B7186}" presName="dummyMaxCanvas" presStyleCnt="0">
        <dgm:presLayoutVars/>
      </dgm:prSet>
      <dgm:spPr/>
    </dgm:pt>
    <dgm:pt modelId="{23E59402-AF83-44ED-BB1F-BBF3FEC688D3}" type="pres">
      <dgm:prSet presAssocID="{87D471B4-52AC-4F76-B006-8FFD2C2B7186}" presName="FourNodes_1" presStyleLbl="node1" presStyleIdx="0" presStyleCnt="4">
        <dgm:presLayoutVars>
          <dgm:bulletEnabled val="1"/>
        </dgm:presLayoutVars>
      </dgm:prSet>
      <dgm:spPr/>
    </dgm:pt>
    <dgm:pt modelId="{AF5266D2-1824-4DF6-B337-B317B0575766}" type="pres">
      <dgm:prSet presAssocID="{87D471B4-52AC-4F76-B006-8FFD2C2B7186}" presName="FourNodes_2" presStyleLbl="node1" presStyleIdx="1" presStyleCnt="4">
        <dgm:presLayoutVars>
          <dgm:bulletEnabled val="1"/>
        </dgm:presLayoutVars>
      </dgm:prSet>
      <dgm:spPr/>
    </dgm:pt>
    <dgm:pt modelId="{B6A15584-AA54-4915-9034-76C30358CBD6}" type="pres">
      <dgm:prSet presAssocID="{87D471B4-52AC-4F76-B006-8FFD2C2B7186}" presName="FourNodes_3" presStyleLbl="node1" presStyleIdx="2" presStyleCnt="4">
        <dgm:presLayoutVars>
          <dgm:bulletEnabled val="1"/>
        </dgm:presLayoutVars>
      </dgm:prSet>
      <dgm:spPr/>
    </dgm:pt>
    <dgm:pt modelId="{B1E00597-9469-4DD1-9543-08D6F9AF9DA0}" type="pres">
      <dgm:prSet presAssocID="{87D471B4-52AC-4F76-B006-8FFD2C2B7186}" presName="FourNodes_4" presStyleLbl="node1" presStyleIdx="3" presStyleCnt="4">
        <dgm:presLayoutVars>
          <dgm:bulletEnabled val="1"/>
        </dgm:presLayoutVars>
      </dgm:prSet>
      <dgm:spPr/>
    </dgm:pt>
    <dgm:pt modelId="{3D69DECB-84FF-4F9B-A82E-98F7285A7C37}" type="pres">
      <dgm:prSet presAssocID="{87D471B4-52AC-4F76-B006-8FFD2C2B7186}" presName="FourConn_1-2" presStyleLbl="fgAccFollowNode1" presStyleIdx="0" presStyleCnt="3">
        <dgm:presLayoutVars>
          <dgm:bulletEnabled val="1"/>
        </dgm:presLayoutVars>
      </dgm:prSet>
      <dgm:spPr/>
    </dgm:pt>
    <dgm:pt modelId="{8E098A7D-D442-44BF-A1FC-35D12A0C73E7}" type="pres">
      <dgm:prSet presAssocID="{87D471B4-52AC-4F76-B006-8FFD2C2B7186}" presName="FourConn_2-3" presStyleLbl="fgAccFollowNode1" presStyleIdx="1" presStyleCnt="3">
        <dgm:presLayoutVars>
          <dgm:bulletEnabled val="1"/>
        </dgm:presLayoutVars>
      </dgm:prSet>
      <dgm:spPr/>
    </dgm:pt>
    <dgm:pt modelId="{DB52EC22-8E3B-46DD-946C-0E912129CC62}" type="pres">
      <dgm:prSet presAssocID="{87D471B4-52AC-4F76-B006-8FFD2C2B7186}" presName="FourConn_3-4" presStyleLbl="fgAccFollowNode1" presStyleIdx="2" presStyleCnt="3">
        <dgm:presLayoutVars>
          <dgm:bulletEnabled val="1"/>
        </dgm:presLayoutVars>
      </dgm:prSet>
      <dgm:spPr/>
    </dgm:pt>
    <dgm:pt modelId="{63122DF9-DEE0-4A9B-82DC-1CCFA9B422B7}" type="pres">
      <dgm:prSet presAssocID="{87D471B4-52AC-4F76-B006-8FFD2C2B7186}" presName="FourNodes_1_text" presStyleLbl="node1" presStyleIdx="3" presStyleCnt="4">
        <dgm:presLayoutVars>
          <dgm:bulletEnabled val="1"/>
        </dgm:presLayoutVars>
      </dgm:prSet>
      <dgm:spPr/>
    </dgm:pt>
    <dgm:pt modelId="{884B4F99-2AFA-4D08-A122-9DF146C04466}" type="pres">
      <dgm:prSet presAssocID="{87D471B4-52AC-4F76-B006-8FFD2C2B7186}" presName="FourNodes_2_text" presStyleLbl="node1" presStyleIdx="3" presStyleCnt="4">
        <dgm:presLayoutVars>
          <dgm:bulletEnabled val="1"/>
        </dgm:presLayoutVars>
      </dgm:prSet>
      <dgm:spPr/>
    </dgm:pt>
    <dgm:pt modelId="{E8EDF78D-B67C-4E2E-8D0A-0FB357CBE69C}" type="pres">
      <dgm:prSet presAssocID="{87D471B4-52AC-4F76-B006-8FFD2C2B7186}" presName="FourNodes_3_text" presStyleLbl="node1" presStyleIdx="3" presStyleCnt="4">
        <dgm:presLayoutVars>
          <dgm:bulletEnabled val="1"/>
        </dgm:presLayoutVars>
      </dgm:prSet>
      <dgm:spPr/>
    </dgm:pt>
    <dgm:pt modelId="{4FEFA7AE-D7D4-4669-9C00-B0D6C4B7CBF4}" type="pres">
      <dgm:prSet presAssocID="{87D471B4-52AC-4F76-B006-8FFD2C2B71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09EA215-9308-470D-AD11-3E5904DADE3B}" type="presOf" srcId="{9B60B31A-5D14-41C5-8E4D-2C6C5C04FF66}" destId="{884B4F99-2AFA-4D08-A122-9DF146C04466}" srcOrd="1" destOrd="0" presId="urn:microsoft.com/office/officeart/2005/8/layout/vProcess5"/>
    <dgm:cxn modelId="{08814624-F81A-483D-81CB-E5C102DBD8C9}" type="presOf" srcId="{C4D2878E-C030-44BA-8C9E-957AC5E3AFF2}" destId="{3D69DECB-84FF-4F9B-A82E-98F7285A7C37}" srcOrd="0" destOrd="0" presId="urn:microsoft.com/office/officeart/2005/8/layout/vProcess5"/>
    <dgm:cxn modelId="{6D75CD2F-1C16-46CE-9C59-0F9638B1CF31}" srcId="{87D471B4-52AC-4F76-B006-8FFD2C2B7186}" destId="{2361703C-4CDF-4683-8769-B7446C852FED}" srcOrd="3" destOrd="0" parTransId="{C266D337-362B-4E2A-A874-5B6645CA6036}" sibTransId="{EC717D33-3C0D-4180-B623-06C7245838A3}"/>
    <dgm:cxn modelId="{AFF6893A-01A5-4B10-A580-3A92D7715195}" srcId="{87D471B4-52AC-4F76-B006-8FFD2C2B7186}" destId="{9B60B31A-5D14-41C5-8E4D-2C6C5C04FF66}" srcOrd="1" destOrd="0" parTransId="{BECD7594-58F6-43E1-8EDD-4365F1DA8889}" sibTransId="{7B04CA0A-D89F-4ADF-8119-CE0E1D9D2C01}"/>
    <dgm:cxn modelId="{4E32876C-362E-474C-9A8A-4E4E57E98D73}" srcId="{87D471B4-52AC-4F76-B006-8FFD2C2B7186}" destId="{7E1C94B4-9E13-4CFA-8DFB-6A49E429B926}" srcOrd="0" destOrd="0" parTransId="{C9304909-C866-434A-9D4E-C880AFFC0713}" sibTransId="{C4D2878E-C030-44BA-8C9E-957AC5E3AFF2}"/>
    <dgm:cxn modelId="{E5D98F4F-E6F2-4A3B-9655-7EB1EA60AAFD}" type="presOf" srcId="{9B60B31A-5D14-41C5-8E4D-2C6C5C04FF66}" destId="{AF5266D2-1824-4DF6-B337-B317B0575766}" srcOrd="0" destOrd="0" presId="urn:microsoft.com/office/officeart/2005/8/layout/vProcess5"/>
    <dgm:cxn modelId="{88CB0779-99AF-4FC4-9EBC-F5E8559867B0}" type="presOf" srcId="{31A3E749-7A38-47F4-BCC6-6322F62B3689}" destId="{DB52EC22-8E3B-46DD-946C-0E912129CC62}" srcOrd="0" destOrd="0" presId="urn:microsoft.com/office/officeart/2005/8/layout/vProcess5"/>
    <dgm:cxn modelId="{7164898E-536F-4105-8644-7F0C610E8FB3}" type="presOf" srcId="{2361703C-4CDF-4683-8769-B7446C852FED}" destId="{B1E00597-9469-4DD1-9543-08D6F9AF9DA0}" srcOrd="0" destOrd="0" presId="urn:microsoft.com/office/officeart/2005/8/layout/vProcess5"/>
    <dgm:cxn modelId="{9C5DD198-140D-422E-83A3-B26FE8DFB666}" type="presOf" srcId="{6FE7AF04-C41C-4E6A-8650-D2DE885AD079}" destId="{B6A15584-AA54-4915-9034-76C30358CBD6}" srcOrd="0" destOrd="0" presId="urn:microsoft.com/office/officeart/2005/8/layout/vProcess5"/>
    <dgm:cxn modelId="{A76A56A8-98E5-4F8A-8A16-63F17AC00BE0}" type="presOf" srcId="{7E1C94B4-9E13-4CFA-8DFB-6A49E429B926}" destId="{23E59402-AF83-44ED-BB1F-BBF3FEC688D3}" srcOrd="0" destOrd="0" presId="urn:microsoft.com/office/officeart/2005/8/layout/vProcess5"/>
    <dgm:cxn modelId="{AC5D19B5-DE6D-4452-BD98-862D765E1E6A}" type="presOf" srcId="{87D471B4-52AC-4F76-B006-8FFD2C2B7186}" destId="{D574E951-6DAE-4681-91FC-4330FD897A49}" srcOrd="0" destOrd="0" presId="urn:microsoft.com/office/officeart/2005/8/layout/vProcess5"/>
    <dgm:cxn modelId="{92D2D4BE-3EB0-4EB3-B314-2B0B4F73F46D}" srcId="{87D471B4-52AC-4F76-B006-8FFD2C2B7186}" destId="{6FE7AF04-C41C-4E6A-8650-D2DE885AD079}" srcOrd="2" destOrd="0" parTransId="{AAEE8631-C784-4340-BCBA-FD9254C4AFA1}" sibTransId="{31A3E749-7A38-47F4-BCC6-6322F62B3689}"/>
    <dgm:cxn modelId="{B57638D1-FA54-4391-A172-59A064D325A4}" type="presOf" srcId="{2361703C-4CDF-4683-8769-B7446C852FED}" destId="{4FEFA7AE-D7D4-4669-9C00-B0D6C4B7CBF4}" srcOrd="1" destOrd="0" presId="urn:microsoft.com/office/officeart/2005/8/layout/vProcess5"/>
    <dgm:cxn modelId="{780966DA-A8B1-4E59-950C-0D3EE2E31D01}" type="presOf" srcId="{6FE7AF04-C41C-4E6A-8650-D2DE885AD079}" destId="{E8EDF78D-B67C-4E2E-8D0A-0FB357CBE69C}" srcOrd="1" destOrd="0" presId="urn:microsoft.com/office/officeart/2005/8/layout/vProcess5"/>
    <dgm:cxn modelId="{FCC34DDF-17D1-4971-85BC-6463E7B2A6FC}" type="presOf" srcId="{7E1C94B4-9E13-4CFA-8DFB-6A49E429B926}" destId="{63122DF9-DEE0-4A9B-82DC-1CCFA9B422B7}" srcOrd="1" destOrd="0" presId="urn:microsoft.com/office/officeart/2005/8/layout/vProcess5"/>
    <dgm:cxn modelId="{7E5931FC-F64B-4D55-AB09-B8481AFC8949}" type="presOf" srcId="{7B04CA0A-D89F-4ADF-8119-CE0E1D9D2C01}" destId="{8E098A7D-D442-44BF-A1FC-35D12A0C73E7}" srcOrd="0" destOrd="0" presId="urn:microsoft.com/office/officeart/2005/8/layout/vProcess5"/>
    <dgm:cxn modelId="{4A18774C-6677-4567-AAD9-43587229431A}" type="presParOf" srcId="{D574E951-6DAE-4681-91FC-4330FD897A49}" destId="{8D451D20-28FF-4A9E-821F-69FF188C7FEB}" srcOrd="0" destOrd="0" presId="urn:microsoft.com/office/officeart/2005/8/layout/vProcess5"/>
    <dgm:cxn modelId="{8F9CA4AC-2314-442A-8049-7C0855786197}" type="presParOf" srcId="{D574E951-6DAE-4681-91FC-4330FD897A49}" destId="{23E59402-AF83-44ED-BB1F-BBF3FEC688D3}" srcOrd="1" destOrd="0" presId="urn:microsoft.com/office/officeart/2005/8/layout/vProcess5"/>
    <dgm:cxn modelId="{5267F4C7-88E8-4B00-AE82-5BEE364B51AB}" type="presParOf" srcId="{D574E951-6DAE-4681-91FC-4330FD897A49}" destId="{AF5266D2-1824-4DF6-B337-B317B0575766}" srcOrd="2" destOrd="0" presId="urn:microsoft.com/office/officeart/2005/8/layout/vProcess5"/>
    <dgm:cxn modelId="{32528D1B-2681-47E5-ADE2-2E0A9FD54E6B}" type="presParOf" srcId="{D574E951-6DAE-4681-91FC-4330FD897A49}" destId="{B6A15584-AA54-4915-9034-76C30358CBD6}" srcOrd="3" destOrd="0" presId="urn:microsoft.com/office/officeart/2005/8/layout/vProcess5"/>
    <dgm:cxn modelId="{BE28E6A8-9C68-4295-B0F1-6BAB955E7B06}" type="presParOf" srcId="{D574E951-6DAE-4681-91FC-4330FD897A49}" destId="{B1E00597-9469-4DD1-9543-08D6F9AF9DA0}" srcOrd="4" destOrd="0" presId="urn:microsoft.com/office/officeart/2005/8/layout/vProcess5"/>
    <dgm:cxn modelId="{A3C7AFE0-915E-4232-B87E-F4755449ACC8}" type="presParOf" srcId="{D574E951-6DAE-4681-91FC-4330FD897A49}" destId="{3D69DECB-84FF-4F9B-A82E-98F7285A7C37}" srcOrd="5" destOrd="0" presId="urn:microsoft.com/office/officeart/2005/8/layout/vProcess5"/>
    <dgm:cxn modelId="{3B386A49-FBB2-4B9D-A431-F0118E2EA21F}" type="presParOf" srcId="{D574E951-6DAE-4681-91FC-4330FD897A49}" destId="{8E098A7D-D442-44BF-A1FC-35D12A0C73E7}" srcOrd="6" destOrd="0" presId="urn:microsoft.com/office/officeart/2005/8/layout/vProcess5"/>
    <dgm:cxn modelId="{398FB571-16BD-4C5B-BDCB-F569494C33E2}" type="presParOf" srcId="{D574E951-6DAE-4681-91FC-4330FD897A49}" destId="{DB52EC22-8E3B-46DD-946C-0E912129CC62}" srcOrd="7" destOrd="0" presId="urn:microsoft.com/office/officeart/2005/8/layout/vProcess5"/>
    <dgm:cxn modelId="{D5188A00-AA5C-4DC9-A33C-066C79D3A4BB}" type="presParOf" srcId="{D574E951-6DAE-4681-91FC-4330FD897A49}" destId="{63122DF9-DEE0-4A9B-82DC-1CCFA9B422B7}" srcOrd="8" destOrd="0" presId="urn:microsoft.com/office/officeart/2005/8/layout/vProcess5"/>
    <dgm:cxn modelId="{AAD992EA-5EDB-4E7B-978C-708A1EE6AD4E}" type="presParOf" srcId="{D574E951-6DAE-4681-91FC-4330FD897A49}" destId="{884B4F99-2AFA-4D08-A122-9DF146C04466}" srcOrd="9" destOrd="0" presId="urn:microsoft.com/office/officeart/2005/8/layout/vProcess5"/>
    <dgm:cxn modelId="{C6274CD6-F26E-462A-A176-351822D92397}" type="presParOf" srcId="{D574E951-6DAE-4681-91FC-4330FD897A49}" destId="{E8EDF78D-B67C-4E2E-8D0A-0FB357CBE69C}" srcOrd="10" destOrd="0" presId="urn:microsoft.com/office/officeart/2005/8/layout/vProcess5"/>
    <dgm:cxn modelId="{ADC91180-8516-4450-AD79-4300A9CC356F}" type="presParOf" srcId="{D574E951-6DAE-4681-91FC-4330FD897A49}" destId="{4FEFA7AE-D7D4-4669-9C00-B0D6C4B7CB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CFB11E-8A86-470C-AED4-5DC3A2576E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DCF0FE-102B-4C64-9C0A-FE040C691DE7}">
      <dgm:prSet/>
      <dgm:spPr/>
      <dgm:t>
        <a:bodyPr/>
        <a:lstStyle/>
        <a:p>
          <a:r>
            <a:rPr lang="en-US"/>
            <a:t>Pickup_hour : Extraction of pickup hour from timestamp</a:t>
          </a:r>
        </a:p>
      </dgm:t>
    </dgm:pt>
    <dgm:pt modelId="{BCC4F762-F906-4D16-8C40-1F6451FFDAA6}" type="parTrans" cxnId="{4BE90A3B-2814-4EF4-90A0-7ACC970E3742}">
      <dgm:prSet/>
      <dgm:spPr/>
      <dgm:t>
        <a:bodyPr/>
        <a:lstStyle/>
        <a:p>
          <a:endParaRPr lang="en-US"/>
        </a:p>
      </dgm:t>
    </dgm:pt>
    <dgm:pt modelId="{62D2BB1B-3C23-4DA9-AB6E-BDBFF338A49F}" type="sibTrans" cxnId="{4BE90A3B-2814-4EF4-90A0-7ACC970E3742}">
      <dgm:prSet/>
      <dgm:spPr/>
      <dgm:t>
        <a:bodyPr/>
        <a:lstStyle/>
        <a:p>
          <a:endParaRPr lang="en-US"/>
        </a:p>
      </dgm:t>
    </dgm:pt>
    <dgm:pt modelId="{5AE7C0AC-F74E-4AAB-B063-4E07EF5ABA85}">
      <dgm:prSet/>
      <dgm:spPr/>
      <dgm:t>
        <a:bodyPr/>
        <a:lstStyle/>
        <a:p>
          <a:r>
            <a:rPr lang="en-US"/>
            <a:t>pickup_day : Converting of date to day of week as Monday =0, Sunday = 6. </a:t>
          </a:r>
        </a:p>
      </dgm:t>
    </dgm:pt>
    <dgm:pt modelId="{2ED59ACA-D8C6-4563-A295-72DC5830D526}" type="parTrans" cxnId="{A65702E3-2307-4BD2-B6A0-B36327986F19}">
      <dgm:prSet/>
      <dgm:spPr/>
      <dgm:t>
        <a:bodyPr/>
        <a:lstStyle/>
        <a:p>
          <a:endParaRPr lang="en-US"/>
        </a:p>
      </dgm:t>
    </dgm:pt>
    <dgm:pt modelId="{C65A8F85-ADEC-4A86-8FC3-B2412CB42F86}" type="sibTrans" cxnId="{A65702E3-2307-4BD2-B6A0-B36327986F19}">
      <dgm:prSet/>
      <dgm:spPr/>
      <dgm:t>
        <a:bodyPr/>
        <a:lstStyle/>
        <a:p>
          <a:endParaRPr lang="en-US"/>
        </a:p>
      </dgm:t>
    </dgm:pt>
    <dgm:pt modelId="{0168AF33-5E0D-49D5-9798-12BBC2ADC828}" type="pres">
      <dgm:prSet presAssocID="{52CFB11E-8A86-470C-AED4-5DC3A2576E12}" presName="root" presStyleCnt="0">
        <dgm:presLayoutVars>
          <dgm:dir/>
          <dgm:resizeHandles val="exact"/>
        </dgm:presLayoutVars>
      </dgm:prSet>
      <dgm:spPr/>
    </dgm:pt>
    <dgm:pt modelId="{A0CE3838-6D89-4427-A483-BDF346DD699F}" type="pres">
      <dgm:prSet presAssocID="{C1DCF0FE-102B-4C64-9C0A-FE040C691DE7}" presName="compNode" presStyleCnt="0"/>
      <dgm:spPr/>
    </dgm:pt>
    <dgm:pt modelId="{0640D33C-6DF9-4F24-96B8-411B0DD13EDF}" type="pres">
      <dgm:prSet presAssocID="{C1DCF0FE-102B-4C64-9C0A-FE040C691D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85CFF91F-76C3-411C-9850-B653668535C9}" type="pres">
      <dgm:prSet presAssocID="{C1DCF0FE-102B-4C64-9C0A-FE040C691DE7}" presName="spaceRect" presStyleCnt="0"/>
      <dgm:spPr/>
    </dgm:pt>
    <dgm:pt modelId="{0DCC1892-DA77-44AC-B69B-BA15B53A0C7F}" type="pres">
      <dgm:prSet presAssocID="{C1DCF0FE-102B-4C64-9C0A-FE040C691DE7}" presName="textRect" presStyleLbl="revTx" presStyleIdx="0" presStyleCnt="2">
        <dgm:presLayoutVars>
          <dgm:chMax val="1"/>
          <dgm:chPref val="1"/>
        </dgm:presLayoutVars>
      </dgm:prSet>
      <dgm:spPr/>
    </dgm:pt>
    <dgm:pt modelId="{DB5E9642-BC54-416D-8872-2B7FC1744EAA}" type="pres">
      <dgm:prSet presAssocID="{62D2BB1B-3C23-4DA9-AB6E-BDBFF338A49F}" presName="sibTrans" presStyleCnt="0"/>
      <dgm:spPr/>
    </dgm:pt>
    <dgm:pt modelId="{3FAC1BDB-203F-4810-8E6B-3840B86A64E6}" type="pres">
      <dgm:prSet presAssocID="{5AE7C0AC-F74E-4AAB-B063-4E07EF5ABA85}" presName="compNode" presStyleCnt="0"/>
      <dgm:spPr/>
    </dgm:pt>
    <dgm:pt modelId="{05C38CCA-0A15-4471-8E02-AAD168DE9D83}" type="pres">
      <dgm:prSet presAssocID="{5AE7C0AC-F74E-4AAB-B063-4E07EF5ABA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3FB56E3A-D2DA-440A-8E8C-F58ED93BCE3D}" type="pres">
      <dgm:prSet presAssocID="{5AE7C0AC-F74E-4AAB-B063-4E07EF5ABA85}" presName="spaceRect" presStyleCnt="0"/>
      <dgm:spPr/>
    </dgm:pt>
    <dgm:pt modelId="{FA12E9DF-1606-458E-A6B8-66A7E8CDC48E}" type="pres">
      <dgm:prSet presAssocID="{5AE7C0AC-F74E-4AAB-B063-4E07EF5ABA8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369326-FBAF-4125-A0D7-4AE247224BA2}" type="presOf" srcId="{C1DCF0FE-102B-4C64-9C0A-FE040C691DE7}" destId="{0DCC1892-DA77-44AC-B69B-BA15B53A0C7F}" srcOrd="0" destOrd="0" presId="urn:microsoft.com/office/officeart/2018/2/layout/IconLabelList"/>
    <dgm:cxn modelId="{7582E533-741D-4206-A90F-1F81BACBBF18}" type="presOf" srcId="{52CFB11E-8A86-470C-AED4-5DC3A2576E12}" destId="{0168AF33-5E0D-49D5-9798-12BBC2ADC828}" srcOrd="0" destOrd="0" presId="urn:microsoft.com/office/officeart/2018/2/layout/IconLabelList"/>
    <dgm:cxn modelId="{4BE90A3B-2814-4EF4-90A0-7ACC970E3742}" srcId="{52CFB11E-8A86-470C-AED4-5DC3A2576E12}" destId="{C1DCF0FE-102B-4C64-9C0A-FE040C691DE7}" srcOrd="0" destOrd="0" parTransId="{BCC4F762-F906-4D16-8C40-1F6451FFDAA6}" sibTransId="{62D2BB1B-3C23-4DA9-AB6E-BDBFF338A49F}"/>
    <dgm:cxn modelId="{A65702E3-2307-4BD2-B6A0-B36327986F19}" srcId="{52CFB11E-8A86-470C-AED4-5DC3A2576E12}" destId="{5AE7C0AC-F74E-4AAB-B063-4E07EF5ABA85}" srcOrd="1" destOrd="0" parTransId="{2ED59ACA-D8C6-4563-A295-72DC5830D526}" sibTransId="{C65A8F85-ADEC-4A86-8FC3-B2412CB42F86}"/>
    <dgm:cxn modelId="{5543D0E3-421A-4718-B83D-D3EA93CC49D3}" type="presOf" srcId="{5AE7C0AC-F74E-4AAB-B063-4E07EF5ABA85}" destId="{FA12E9DF-1606-458E-A6B8-66A7E8CDC48E}" srcOrd="0" destOrd="0" presId="urn:microsoft.com/office/officeart/2018/2/layout/IconLabelList"/>
    <dgm:cxn modelId="{43D0AB41-7AB1-4EB0-B771-FD7C7EFEF71D}" type="presParOf" srcId="{0168AF33-5E0D-49D5-9798-12BBC2ADC828}" destId="{A0CE3838-6D89-4427-A483-BDF346DD699F}" srcOrd="0" destOrd="0" presId="urn:microsoft.com/office/officeart/2018/2/layout/IconLabelList"/>
    <dgm:cxn modelId="{C95D5AC0-F37C-4F40-82A9-E0E28A0EA727}" type="presParOf" srcId="{A0CE3838-6D89-4427-A483-BDF346DD699F}" destId="{0640D33C-6DF9-4F24-96B8-411B0DD13EDF}" srcOrd="0" destOrd="0" presId="urn:microsoft.com/office/officeart/2018/2/layout/IconLabelList"/>
    <dgm:cxn modelId="{291F7F48-19DE-4AA9-BBF0-217F07853E1F}" type="presParOf" srcId="{A0CE3838-6D89-4427-A483-BDF346DD699F}" destId="{85CFF91F-76C3-411C-9850-B653668535C9}" srcOrd="1" destOrd="0" presId="urn:microsoft.com/office/officeart/2018/2/layout/IconLabelList"/>
    <dgm:cxn modelId="{FAC3491B-4BB4-4023-B839-71D9EAF7D52E}" type="presParOf" srcId="{A0CE3838-6D89-4427-A483-BDF346DD699F}" destId="{0DCC1892-DA77-44AC-B69B-BA15B53A0C7F}" srcOrd="2" destOrd="0" presId="urn:microsoft.com/office/officeart/2018/2/layout/IconLabelList"/>
    <dgm:cxn modelId="{0E8EC492-F976-4E7F-8249-E92ACC38E133}" type="presParOf" srcId="{0168AF33-5E0D-49D5-9798-12BBC2ADC828}" destId="{DB5E9642-BC54-416D-8872-2B7FC1744EAA}" srcOrd="1" destOrd="0" presId="urn:microsoft.com/office/officeart/2018/2/layout/IconLabelList"/>
    <dgm:cxn modelId="{BCD838B5-3B70-4958-90F6-1A03C11FCDA9}" type="presParOf" srcId="{0168AF33-5E0D-49D5-9798-12BBC2ADC828}" destId="{3FAC1BDB-203F-4810-8E6B-3840B86A64E6}" srcOrd="2" destOrd="0" presId="urn:microsoft.com/office/officeart/2018/2/layout/IconLabelList"/>
    <dgm:cxn modelId="{B820ABDE-5DFD-46B8-88B5-46DBC33DDDAE}" type="presParOf" srcId="{3FAC1BDB-203F-4810-8E6B-3840B86A64E6}" destId="{05C38CCA-0A15-4471-8E02-AAD168DE9D83}" srcOrd="0" destOrd="0" presId="urn:microsoft.com/office/officeart/2018/2/layout/IconLabelList"/>
    <dgm:cxn modelId="{3BFA70C8-73F6-4E54-BAC8-6484555CA8FB}" type="presParOf" srcId="{3FAC1BDB-203F-4810-8E6B-3840B86A64E6}" destId="{3FB56E3A-D2DA-440A-8E8C-F58ED93BCE3D}" srcOrd="1" destOrd="0" presId="urn:microsoft.com/office/officeart/2018/2/layout/IconLabelList"/>
    <dgm:cxn modelId="{248BBD64-D456-403D-B883-4559F993DAE8}" type="presParOf" srcId="{3FAC1BDB-203F-4810-8E6B-3840B86A64E6}" destId="{FA12E9DF-1606-458E-A6B8-66A7E8CDC4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5D83DF-FB79-43D7-8961-AA6AF0BB6A1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F4C402-FD64-48A2-BA69-6CF69AF732D8}">
      <dgm:prSet/>
      <dgm:spPr/>
      <dgm:t>
        <a:bodyPr/>
        <a:lstStyle/>
        <a:p>
          <a:r>
            <a:rPr lang="en-US"/>
            <a:t>Trip_miles</a:t>
          </a:r>
        </a:p>
      </dgm:t>
    </dgm:pt>
    <dgm:pt modelId="{65956433-C78D-4A28-A026-CA0F0E18D620}" type="parTrans" cxnId="{6E11C492-9C1D-4899-A9A4-F8886FB8E410}">
      <dgm:prSet/>
      <dgm:spPr/>
      <dgm:t>
        <a:bodyPr/>
        <a:lstStyle/>
        <a:p>
          <a:endParaRPr lang="en-US"/>
        </a:p>
      </dgm:t>
    </dgm:pt>
    <dgm:pt modelId="{95AD31D8-58AA-4104-BC9D-59FDDF5E9BF2}" type="sibTrans" cxnId="{6E11C492-9C1D-4899-A9A4-F8886FB8E410}">
      <dgm:prSet/>
      <dgm:spPr/>
      <dgm:t>
        <a:bodyPr/>
        <a:lstStyle/>
        <a:p>
          <a:endParaRPr lang="en-US"/>
        </a:p>
      </dgm:t>
    </dgm:pt>
    <dgm:pt modelId="{3E87F6C8-F8AC-431E-BEBD-04F27F771993}">
      <dgm:prSet/>
      <dgm:spPr/>
      <dgm:t>
        <a:bodyPr/>
        <a:lstStyle/>
        <a:p>
          <a:r>
            <a:rPr lang="en-US"/>
            <a:t>Trip_time</a:t>
          </a:r>
        </a:p>
      </dgm:t>
    </dgm:pt>
    <dgm:pt modelId="{432D4A5D-FA11-4A79-BBBF-F81F01871707}" type="parTrans" cxnId="{7D2CA07A-BFA6-4444-9004-C6040C89B9FE}">
      <dgm:prSet/>
      <dgm:spPr/>
      <dgm:t>
        <a:bodyPr/>
        <a:lstStyle/>
        <a:p>
          <a:endParaRPr lang="en-US"/>
        </a:p>
      </dgm:t>
    </dgm:pt>
    <dgm:pt modelId="{CEDCA3FB-FC26-4FE3-931B-744004C823F7}" type="sibTrans" cxnId="{7D2CA07A-BFA6-4444-9004-C6040C89B9FE}">
      <dgm:prSet/>
      <dgm:spPr/>
      <dgm:t>
        <a:bodyPr/>
        <a:lstStyle/>
        <a:p>
          <a:endParaRPr lang="en-US"/>
        </a:p>
      </dgm:t>
    </dgm:pt>
    <dgm:pt modelId="{C330DC6D-72CE-4107-8310-B51788359811}">
      <dgm:prSet/>
      <dgm:spPr/>
      <dgm:t>
        <a:bodyPr/>
        <a:lstStyle/>
        <a:p>
          <a:r>
            <a:rPr lang="en-US"/>
            <a:t>Sales_tax</a:t>
          </a:r>
        </a:p>
      </dgm:t>
    </dgm:pt>
    <dgm:pt modelId="{C697B52A-E6D1-492D-B44A-305654CC79CF}" type="parTrans" cxnId="{A6C0A0EB-F6AB-49C8-B465-57777DB2AA5B}">
      <dgm:prSet/>
      <dgm:spPr/>
      <dgm:t>
        <a:bodyPr/>
        <a:lstStyle/>
        <a:p>
          <a:endParaRPr lang="en-US"/>
        </a:p>
      </dgm:t>
    </dgm:pt>
    <dgm:pt modelId="{60F7A798-331A-42E8-9B3C-443C9DD95700}" type="sibTrans" cxnId="{A6C0A0EB-F6AB-49C8-B465-57777DB2AA5B}">
      <dgm:prSet/>
      <dgm:spPr/>
      <dgm:t>
        <a:bodyPr/>
        <a:lstStyle/>
        <a:p>
          <a:endParaRPr lang="en-US"/>
        </a:p>
      </dgm:t>
    </dgm:pt>
    <dgm:pt modelId="{5F967BF4-55CB-47B5-B876-E072B792391E}">
      <dgm:prSet/>
      <dgm:spPr/>
      <dgm:t>
        <a:bodyPr/>
        <a:lstStyle/>
        <a:p>
          <a:r>
            <a:rPr lang="en-US"/>
            <a:t>PULocationID</a:t>
          </a:r>
        </a:p>
      </dgm:t>
    </dgm:pt>
    <dgm:pt modelId="{8C680FD3-755F-4422-A32F-1F4477F843DF}" type="parTrans" cxnId="{8B1917B7-9B8D-4BC2-B92B-AB3D763F662D}">
      <dgm:prSet/>
      <dgm:spPr/>
      <dgm:t>
        <a:bodyPr/>
        <a:lstStyle/>
        <a:p>
          <a:endParaRPr lang="en-US"/>
        </a:p>
      </dgm:t>
    </dgm:pt>
    <dgm:pt modelId="{D2D7B09B-DAA8-4265-9B34-E991F30AFC10}" type="sibTrans" cxnId="{8B1917B7-9B8D-4BC2-B92B-AB3D763F662D}">
      <dgm:prSet/>
      <dgm:spPr/>
      <dgm:t>
        <a:bodyPr/>
        <a:lstStyle/>
        <a:p>
          <a:endParaRPr lang="en-US"/>
        </a:p>
      </dgm:t>
    </dgm:pt>
    <dgm:pt modelId="{D2E92B18-80EC-4EDC-AF82-3B9E866D01D3}">
      <dgm:prSet/>
      <dgm:spPr/>
      <dgm:t>
        <a:bodyPr/>
        <a:lstStyle/>
        <a:p>
          <a:r>
            <a:rPr lang="en-US" dirty="0" err="1"/>
            <a:t>DOLocationID</a:t>
          </a:r>
          <a:endParaRPr lang="en-US" dirty="0"/>
        </a:p>
      </dgm:t>
    </dgm:pt>
    <dgm:pt modelId="{726128E5-E6A0-4A79-B2F3-BA7232FBE790}" type="parTrans" cxnId="{5BA70574-E947-48D2-ACD9-3E9FAB9BA05F}">
      <dgm:prSet/>
      <dgm:spPr/>
      <dgm:t>
        <a:bodyPr/>
        <a:lstStyle/>
        <a:p>
          <a:endParaRPr lang="en-US"/>
        </a:p>
      </dgm:t>
    </dgm:pt>
    <dgm:pt modelId="{7494B1DD-977D-4A52-93FD-BDAC9EBA4ADB}" type="sibTrans" cxnId="{5BA70574-E947-48D2-ACD9-3E9FAB9BA05F}">
      <dgm:prSet/>
      <dgm:spPr/>
      <dgm:t>
        <a:bodyPr/>
        <a:lstStyle/>
        <a:p>
          <a:endParaRPr lang="en-US"/>
        </a:p>
      </dgm:t>
    </dgm:pt>
    <dgm:pt modelId="{514E2DE5-4BD4-4327-92B5-2B2E8B9A4CCD}">
      <dgm:prSet/>
      <dgm:spPr/>
      <dgm:t>
        <a:bodyPr/>
        <a:lstStyle/>
        <a:p>
          <a:r>
            <a:rPr lang="en-US"/>
            <a:t>Pickup_hour</a:t>
          </a:r>
        </a:p>
      </dgm:t>
    </dgm:pt>
    <dgm:pt modelId="{DE79E975-029B-4BB9-8F3F-7E41DFE8AE10}" type="parTrans" cxnId="{CB2E8FAC-5BC9-484B-857F-1AD158FC4743}">
      <dgm:prSet/>
      <dgm:spPr/>
      <dgm:t>
        <a:bodyPr/>
        <a:lstStyle/>
        <a:p>
          <a:endParaRPr lang="en-US"/>
        </a:p>
      </dgm:t>
    </dgm:pt>
    <dgm:pt modelId="{407A50ED-FD3B-4613-93BF-8203D1B1CFEC}" type="sibTrans" cxnId="{CB2E8FAC-5BC9-484B-857F-1AD158FC4743}">
      <dgm:prSet/>
      <dgm:spPr/>
      <dgm:t>
        <a:bodyPr/>
        <a:lstStyle/>
        <a:p>
          <a:endParaRPr lang="en-US"/>
        </a:p>
      </dgm:t>
    </dgm:pt>
    <dgm:pt modelId="{54842EEE-73A0-44DC-9F3B-804DBBD8DE85}">
      <dgm:prSet/>
      <dgm:spPr/>
      <dgm:t>
        <a:bodyPr/>
        <a:lstStyle/>
        <a:p>
          <a:r>
            <a:rPr lang="en-US"/>
            <a:t>Pickup_day</a:t>
          </a:r>
        </a:p>
      </dgm:t>
    </dgm:pt>
    <dgm:pt modelId="{DCCD1FE6-72FA-4C19-A499-4AF5287762CF}" type="parTrans" cxnId="{F9289C35-E1CE-4D9C-B420-1FB533F1A8E9}">
      <dgm:prSet/>
      <dgm:spPr/>
      <dgm:t>
        <a:bodyPr/>
        <a:lstStyle/>
        <a:p>
          <a:endParaRPr lang="en-US"/>
        </a:p>
      </dgm:t>
    </dgm:pt>
    <dgm:pt modelId="{5DD1FE8C-08C4-48A9-A97D-A475345B60B8}" type="sibTrans" cxnId="{F9289C35-E1CE-4D9C-B420-1FB533F1A8E9}">
      <dgm:prSet/>
      <dgm:spPr/>
      <dgm:t>
        <a:bodyPr/>
        <a:lstStyle/>
        <a:p>
          <a:endParaRPr lang="en-US"/>
        </a:p>
      </dgm:t>
    </dgm:pt>
    <dgm:pt modelId="{1CDC39A3-AC20-4501-AB92-B6BFCC4C43C5}">
      <dgm:prSet/>
      <dgm:spPr/>
      <dgm:t>
        <a:bodyPr/>
        <a:lstStyle/>
        <a:p>
          <a:r>
            <a:rPr lang="en-US"/>
            <a:t>Target Variable – base_passenger_fare</a:t>
          </a:r>
        </a:p>
      </dgm:t>
    </dgm:pt>
    <dgm:pt modelId="{D0928EED-795C-4F11-AEDC-C8931BA172BB}" type="parTrans" cxnId="{DC6110BC-BD76-42A3-9DB7-13B2A04AECE9}">
      <dgm:prSet/>
      <dgm:spPr/>
      <dgm:t>
        <a:bodyPr/>
        <a:lstStyle/>
        <a:p>
          <a:endParaRPr lang="en-US"/>
        </a:p>
      </dgm:t>
    </dgm:pt>
    <dgm:pt modelId="{4EB8EEF1-BF8D-4FE3-BA7B-A8964EB11F75}" type="sibTrans" cxnId="{DC6110BC-BD76-42A3-9DB7-13B2A04AECE9}">
      <dgm:prSet/>
      <dgm:spPr/>
      <dgm:t>
        <a:bodyPr/>
        <a:lstStyle/>
        <a:p>
          <a:endParaRPr lang="en-US"/>
        </a:p>
      </dgm:t>
    </dgm:pt>
    <dgm:pt modelId="{B684DC4E-0F23-42E1-8954-1322EA397156}" type="pres">
      <dgm:prSet presAssocID="{995D83DF-FB79-43D7-8961-AA6AF0BB6A19}" presName="linear" presStyleCnt="0">
        <dgm:presLayoutVars>
          <dgm:animLvl val="lvl"/>
          <dgm:resizeHandles val="exact"/>
        </dgm:presLayoutVars>
      </dgm:prSet>
      <dgm:spPr/>
    </dgm:pt>
    <dgm:pt modelId="{3D3BDBA1-F5C6-4160-825F-A35355DBDD40}" type="pres">
      <dgm:prSet presAssocID="{AAF4C402-FD64-48A2-BA69-6CF69AF732D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252DFEF-EC27-4967-9B56-84CA5918D243}" type="pres">
      <dgm:prSet presAssocID="{95AD31D8-58AA-4104-BC9D-59FDDF5E9BF2}" presName="spacer" presStyleCnt="0"/>
      <dgm:spPr/>
    </dgm:pt>
    <dgm:pt modelId="{ADFCACBE-3B01-4BE0-9965-3A5C3C2E8CEB}" type="pres">
      <dgm:prSet presAssocID="{3E87F6C8-F8AC-431E-BEBD-04F27F7719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0436529-C5D7-4631-9B71-8FC30D3A7F99}" type="pres">
      <dgm:prSet presAssocID="{CEDCA3FB-FC26-4FE3-931B-744004C823F7}" presName="spacer" presStyleCnt="0"/>
      <dgm:spPr/>
    </dgm:pt>
    <dgm:pt modelId="{396C493C-065B-4F1F-B5B7-19FA4CFD3B68}" type="pres">
      <dgm:prSet presAssocID="{C330DC6D-72CE-4107-8310-B5178835981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44256CB-0A78-427E-BDC9-8713E5D08388}" type="pres">
      <dgm:prSet presAssocID="{60F7A798-331A-42E8-9B3C-443C9DD95700}" presName="spacer" presStyleCnt="0"/>
      <dgm:spPr/>
    </dgm:pt>
    <dgm:pt modelId="{C8B2388E-EABC-4788-8E80-8CB452AB4541}" type="pres">
      <dgm:prSet presAssocID="{5F967BF4-55CB-47B5-B876-E072B79239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D2E4E1D-37E8-4ECF-B026-3A099C172707}" type="pres">
      <dgm:prSet presAssocID="{D2D7B09B-DAA8-4265-9B34-E991F30AFC10}" presName="spacer" presStyleCnt="0"/>
      <dgm:spPr/>
    </dgm:pt>
    <dgm:pt modelId="{D7781DE2-826C-4FBA-B2FA-9986C9D51074}" type="pres">
      <dgm:prSet presAssocID="{D2E92B18-80EC-4EDC-AF82-3B9E866D01D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667B3A7-D6CD-49EE-856D-8D076B2D764A}" type="pres">
      <dgm:prSet presAssocID="{7494B1DD-977D-4A52-93FD-BDAC9EBA4ADB}" presName="spacer" presStyleCnt="0"/>
      <dgm:spPr/>
    </dgm:pt>
    <dgm:pt modelId="{55BC1DF7-554B-4DE6-807C-91E131B1C66A}" type="pres">
      <dgm:prSet presAssocID="{514E2DE5-4BD4-4327-92B5-2B2E8B9A4CC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12B35D-0930-4A37-BFD9-2CE78E4E9D57}" type="pres">
      <dgm:prSet presAssocID="{407A50ED-FD3B-4613-93BF-8203D1B1CFEC}" presName="spacer" presStyleCnt="0"/>
      <dgm:spPr/>
    </dgm:pt>
    <dgm:pt modelId="{79C401DD-7499-47AB-860C-E39193F655D2}" type="pres">
      <dgm:prSet presAssocID="{54842EEE-73A0-44DC-9F3B-804DBBD8DE8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C395F4A-C091-4EF7-BEA6-A58DEA738832}" type="pres">
      <dgm:prSet presAssocID="{5DD1FE8C-08C4-48A9-A97D-A475345B60B8}" presName="spacer" presStyleCnt="0"/>
      <dgm:spPr/>
    </dgm:pt>
    <dgm:pt modelId="{FAA4FD36-AD9E-4583-BD66-A27AC97E5C58}" type="pres">
      <dgm:prSet presAssocID="{1CDC39A3-AC20-4501-AB92-B6BFCC4C43C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00F2F16-8A8B-43C1-8CC4-46F14002EFBC}" type="presOf" srcId="{5F967BF4-55CB-47B5-B876-E072B792391E}" destId="{C8B2388E-EABC-4788-8E80-8CB452AB4541}" srcOrd="0" destOrd="0" presId="urn:microsoft.com/office/officeart/2005/8/layout/vList2"/>
    <dgm:cxn modelId="{C5611922-D4BA-4886-9D21-E6DF99A744F2}" type="presOf" srcId="{AAF4C402-FD64-48A2-BA69-6CF69AF732D8}" destId="{3D3BDBA1-F5C6-4160-825F-A35355DBDD40}" srcOrd="0" destOrd="0" presId="urn:microsoft.com/office/officeart/2005/8/layout/vList2"/>
    <dgm:cxn modelId="{F9289C35-E1CE-4D9C-B420-1FB533F1A8E9}" srcId="{995D83DF-FB79-43D7-8961-AA6AF0BB6A19}" destId="{54842EEE-73A0-44DC-9F3B-804DBBD8DE85}" srcOrd="6" destOrd="0" parTransId="{DCCD1FE6-72FA-4C19-A499-4AF5287762CF}" sibTransId="{5DD1FE8C-08C4-48A9-A97D-A475345B60B8}"/>
    <dgm:cxn modelId="{94F08160-4CDF-4AF1-A7FA-EC5F4FF4575A}" type="presOf" srcId="{995D83DF-FB79-43D7-8961-AA6AF0BB6A19}" destId="{B684DC4E-0F23-42E1-8954-1322EA397156}" srcOrd="0" destOrd="0" presId="urn:microsoft.com/office/officeart/2005/8/layout/vList2"/>
    <dgm:cxn modelId="{D91EE14B-CA17-4BAC-9D04-C3EA06D15848}" type="presOf" srcId="{54842EEE-73A0-44DC-9F3B-804DBBD8DE85}" destId="{79C401DD-7499-47AB-860C-E39193F655D2}" srcOrd="0" destOrd="0" presId="urn:microsoft.com/office/officeart/2005/8/layout/vList2"/>
    <dgm:cxn modelId="{5BA70574-E947-48D2-ACD9-3E9FAB9BA05F}" srcId="{995D83DF-FB79-43D7-8961-AA6AF0BB6A19}" destId="{D2E92B18-80EC-4EDC-AF82-3B9E866D01D3}" srcOrd="4" destOrd="0" parTransId="{726128E5-E6A0-4A79-B2F3-BA7232FBE790}" sibTransId="{7494B1DD-977D-4A52-93FD-BDAC9EBA4ADB}"/>
    <dgm:cxn modelId="{34538F7A-B547-4F5A-8AC8-18EDB63734EE}" type="presOf" srcId="{3E87F6C8-F8AC-431E-BEBD-04F27F771993}" destId="{ADFCACBE-3B01-4BE0-9965-3A5C3C2E8CEB}" srcOrd="0" destOrd="0" presId="urn:microsoft.com/office/officeart/2005/8/layout/vList2"/>
    <dgm:cxn modelId="{7D2CA07A-BFA6-4444-9004-C6040C89B9FE}" srcId="{995D83DF-FB79-43D7-8961-AA6AF0BB6A19}" destId="{3E87F6C8-F8AC-431E-BEBD-04F27F771993}" srcOrd="1" destOrd="0" parTransId="{432D4A5D-FA11-4A79-BBBF-F81F01871707}" sibTransId="{CEDCA3FB-FC26-4FE3-931B-744004C823F7}"/>
    <dgm:cxn modelId="{6E11C492-9C1D-4899-A9A4-F8886FB8E410}" srcId="{995D83DF-FB79-43D7-8961-AA6AF0BB6A19}" destId="{AAF4C402-FD64-48A2-BA69-6CF69AF732D8}" srcOrd="0" destOrd="0" parTransId="{65956433-C78D-4A28-A026-CA0F0E18D620}" sibTransId="{95AD31D8-58AA-4104-BC9D-59FDDF5E9BF2}"/>
    <dgm:cxn modelId="{CB2E8FAC-5BC9-484B-857F-1AD158FC4743}" srcId="{995D83DF-FB79-43D7-8961-AA6AF0BB6A19}" destId="{514E2DE5-4BD4-4327-92B5-2B2E8B9A4CCD}" srcOrd="5" destOrd="0" parTransId="{DE79E975-029B-4BB9-8F3F-7E41DFE8AE10}" sibTransId="{407A50ED-FD3B-4613-93BF-8203D1B1CFEC}"/>
    <dgm:cxn modelId="{8B1917B7-9B8D-4BC2-B92B-AB3D763F662D}" srcId="{995D83DF-FB79-43D7-8961-AA6AF0BB6A19}" destId="{5F967BF4-55CB-47B5-B876-E072B792391E}" srcOrd="3" destOrd="0" parTransId="{8C680FD3-755F-4422-A32F-1F4477F843DF}" sibTransId="{D2D7B09B-DAA8-4265-9B34-E991F30AFC10}"/>
    <dgm:cxn modelId="{DC6110BC-BD76-42A3-9DB7-13B2A04AECE9}" srcId="{995D83DF-FB79-43D7-8961-AA6AF0BB6A19}" destId="{1CDC39A3-AC20-4501-AB92-B6BFCC4C43C5}" srcOrd="7" destOrd="0" parTransId="{D0928EED-795C-4F11-AEDC-C8931BA172BB}" sibTransId="{4EB8EEF1-BF8D-4FE3-BA7B-A8964EB11F75}"/>
    <dgm:cxn modelId="{7923C7C6-A2C2-4F5B-81E5-30966FA4D304}" type="presOf" srcId="{D2E92B18-80EC-4EDC-AF82-3B9E866D01D3}" destId="{D7781DE2-826C-4FBA-B2FA-9986C9D51074}" srcOrd="0" destOrd="0" presId="urn:microsoft.com/office/officeart/2005/8/layout/vList2"/>
    <dgm:cxn modelId="{A42BAAE0-6EF5-4264-A812-842E173C2837}" type="presOf" srcId="{514E2DE5-4BD4-4327-92B5-2B2E8B9A4CCD}" destId="{55BC1DF7-554B-4DE6-807C-91E131B1C66A}" srcOrd="0" destOrd="0" presId="urn:microsoft.com/office/officeart/2005/8/layout/vList2"/>
    <dgm:cxn modelId="{BA9AF1E8-6BFA-4C85-88CF-BC46F2B36905}" type="presOf" srcId="{C330DC6D-72CE-4107-8310-B51788359811}" destId="{396C493C-065B-4F1F-B5B7-19FA4CFD3B68}" srcOrd="0" destOrd="0" presId="urn:microsoft.com/office/officeart/2005/8/layout/vList2"/>
    <dgm:cxn modelId="{A6C0A0EB-F6AB-49C8-B465-57777DB2AA5B}" srcId="{995D83DF-FB79-43D7-8961-AA6AF0BB6A19}" destId="{C330DC6D-72CE-4107-8310-B51788359811}" srcOrd="2" destOrd="0" parTransId="{C697B52A-E6D1-492D-B44A-305654CC79CF}" sibTransId="{60F7A798-331A-42E8-9B3C-443C9DD95700}"/>
    <dgm:cxn modelId="{B227FDEE-81DC-4C5F-ADA3-18D4EC79F211}" type="presOf" srcId="{1CDC39A3-AC20-4501-AB92-B6BFCC4C43C5}" destId="{FAA4FD36-AD9E-4583-BD66-A27AC97E5C58}" srcOrd="0" destOrd="0" presId="urn:microsoft.com/office/officeart/2005/8/layout/vList2"/>
    <dgm:cxn modelId="{17E0288E-D9F1-4593-A4D6-776D14718D41}" type="presParOf" srcId="{B684DC4E-0F23-42E1-8954-1322EA397156}" destId="{3D3BDBA1-F5C6-4160-825F-A35355DBDD40}" srcOrd="0" destOrd="0" presId="urn:microsoft.com/office/officeart/2005/8/layout/vList2"/>
    <dgm:cxn modelId="{DFF7D490-281A-4E84-B56D-A5CF90B7BA93}" type="presParOf" srcId="{B684DC4E-0F23-42E1-8954-1322EA397156}" destId="{8252DFEF-EC27-4967-9B56-84CA5918D243}" srcOrd="1" destOrd="0" presId="urn:microsoft.com/office/officeart/2005/8/layout/vList2"/>
    <dgm:cxn modelId="{2537E6F5-E866-44AB-A132-A33160724AC2}" type="presParOf" srcId="{B684DC4E-0F23-42E1-8954-1322EA397156}" destId="{ADFCACBE-3B01-4BE0-9965-3A5C3C2E8CEB}" srcOrd="2" destOrd="0" presId="urn:microsoft.com/office/officeart/2005/8/layout/vList2"/>
    <dgm:cxn modelId="{283F1EF3-2AEF-4DA1-837D-78D8BCE62896}" type="presParOf" srcId="{B684DC4E-0F23-42E1-8954-1322EA397156}" destId="{80436529-C5D7-4631-9B71-8FC30D3A7F99}" srcOrd="3" destOrd="0" presId="urn:microsoft.com/office/officeart/2005/8/layout/vList2"/>
    <dgm:cxn modelId="{2ED0E748-7FDD-4412-9AA0-60F3EFEFD1F7}" type="presParOf" srcId="{B684DC4E-0F23-42E1-8954-1322EA397156}" destId="{396C493C-065B-4F1F-B5B7-19FA4CFD3B68}" srcOrd="4" destOrd="0" presId="urn:microsoft.com/office/officeart/2005/8/layout/vList2"/>
    <dgm:cxn modelId="{599AA1CF-EF32-41D6-BCFC-74D6C26A630A}" type="presParOf" srcId="{B684DC4E-0F23-42E1-8954-1322EA397156}" destId="{A44256CB-0A78-427E-BDC9-8713E5D08388}" srcOrd="5" destOrd="0" presId="urn:microsoft.com/office/officeart/2005/8/layout/vList2"/>
    <dgm:cxn modelId="{1552BFB3-8131-4DDE-84E6-F331A028F715}" type="presParOf" srcId="{B684DC4E-0F23-42E1-8954-1322EA397156}" destId="{C8B2388E-EABC-4788-8E80-8CB452AB4541}" srcOrd="6" destOrd="0" presId="urn:microsoft.com/office/officeart/2005/8/layout/vList2"/>
    <dgm:cxn modelId="{89410220-B13D-4602-85DE-5FE6342703D0}" type="presParOf" srcId="{B684DC4E-0F23-42E1-8954-1322EA397156}" destId="{7D2E4E1D-37E8-4ECF-B026-3A099C172707}" srcOrd="7" destOrd="0" presId="urn:microsoft.com/office/officeart/2005/8/layout/vList2"/>
    <dgm:cxn modelId="{75DCCB4F-8027-4DA3-B069-92B6E801A0C0}" type="presParOf" srcId="{B684DC4E-0F23-42E1-8954-1322EA397156}" destId="{D7781DE2-826C-4FBA-B2FA-9986C9D51074}" srcOrd="8" destOrd="0" presId="urn:microsoft.com/office/officeart/2005/8/layout/vList2"/>
    <dgm:cxn modelId="{0AD79911-082C-4B1D-93E0-FBF70DABE491}" type="presParOf" srcId="{B684DC4E-0F23-42E1-8954-1322EA397156}" destId="{2667B3A7-D6CD-49EE-856D-8D076B2D764A}" srcOrd="9" destOrd="0" presId="urn:microsoft.com/office/officeart/2005/8/layout/vList2"/>
    <dgm:cxn modelId="{2F478B26-2B43-4DA6-893E-465EB7D7EC45}" type="presParOf" srcId="{B684DC4E-0F23-42E1-8954-1322EA397156}" destId="{55BC1DF7-554B-4DE6-807C-91E131B1C66A}" srcOrd="10" destOrd="0" presId="urn:microsoft.com/office/officeart/2005/8/layout/vList2"/>
    <dgm:cxn modelId="{350A2ACF-FBFC-4F53-AB82-BC94ED6275F6}" type="presParOf" srcId="{B684DC4E-0F23-42E1-8954-1322EA397156}" destId="{2E12B35D-0930-4A37-BFD9-2CE78E4E9D57}" srcOrd="11" destOrd="0" presId="urn:microsoft.com/office/officeart/2005/8/layout/vList2"/>
    <dgm:cxn modelId="{C3966CAD-BD6C-42A7-8491-4E64A05BD2DB}" type="presParOf" srcId="{B684DC4E-0F23-42E1-8954-1322EA397156}" destId="{79C401DD-7499-47AB-860C-E39193F655D2}" srcOrd="12" destOrd="0" presId="urn:microsoft.com/office/officeart/2005/8/layout/vList2"/>
    <dgm:cxn modelId="{E22ADECA-4008-438E-9188-72E570EBAB4E}" type="presParOf" srcId="{B684DC4E-0F23-42E1-8954-1322EA397156}" destId="{2C395F4A-C091-4EF7-BEA6-A58DEA738832}" srcOrd="13" destOrd="0" presId="urn:microsoft.com/office/officeart/2005/8/layout/vList2"/>
    <dgm:cxn modelId="{19739E87-21D9-4661-A432-CED62F28147C}" type="presParOf" srcId="{B684DC4E-0F23-42E1-8954-1322EA397156}" destId="{FAA4FD36-AD9E-4583-BD66-A27AC97E5C5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D78178-1701-495C-909F-67C0716697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4FD853-3463-41E1-895F-BC766C7F8CD4}">
      <dgm:prSet/>
      <dgm:spPr/>
      <dgm:t>
        <a:bodyPr/>
        <a:lstStyle/>
        <a:p>
          <a:r>
            <a:rPr lang="en-US"/>
            <a:t>Supervised Learning Technique</a:t>
          </a:r>
        </a:p>
      </dgm:t>
    </dgm:pt>
    <dgm:pt modelId="{7BC55A58-06E6-45C0-B3A6-0C9E319E0250}" type="parTrans" cxnId="{A89B1C3F-FA65-47FF-9826-B586AD6F2EA6}">
      <dgm:prSet/>
      <dgm:spPr/>
      <dgm:t>
        <a:bodyPr/>
        <a:lstStyle/>
        <a:p>
          <a:endParaRPr lang="en-US"/>
        </a:p>
      </dgm:t>
    </dgm:pt>
    <dgm:pt modelId="{F6B78B02-C1CD-4648-AA80-35D8A5FB92A6}" type="sibTrans" cxnId="{A89B1C3F-FA65-47FF-9826-B586AD6F2EA6}">
      <dgm:prSet/>
      <dgm:spPr/>
      <dgm:t>
        <a:bodyPr/>
        <a:lstStyle/>
        <a:p>
          <a:endParaRPr lang="en-US"/>
        </a:p>
      </dgm:t>
    </dgm:pt>
    <dgm:pt modelId="{6B679863-0DB7-4348-8C2C-0D2477F49FB9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5857B377-9E5C-483C-835C-9DB1B82F0125}" type="parTrans" cxnId="{1D1DEDE8-D713-4ED3-806C-38379B11727A}">
      <dgm:prSet/>
      <dgm:spPr/>
      <dgm:t>
        <a:bodyPr/>
        <a:lstStyle/>
        <a:p>
          <a:endParaRPr lang="en-US"/>
        </a:p>
      </dgm:t>
    </dgm:pt>
    <dgm:pt modelId="{A5B1786B-2CE2-40D9-82E0-011764F74638}" type="sibTrans" cxnId="{1D1DEDE8-D713-4ED3-806C-38379B11727A}">
      <dgm:prSet/>
      <dgm:spPr/>
      <dgm:t>
        <a:bodyPr/>
        <a:lstStyle/>
        <a:p>
          <a:endParaRPr lang="en-US"/>
        </a:p>
      </dgm:t>
    </dgm:pt>
    <dgm:pt modelId="{13845D54-8698-4D66-8A70-43898BDBFA39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66CEAACD-2CD4-4D33-9684-BB6E99CC7866}" type="parTrans" cxnId="{DCED5644-729B-4227-A040-DF495153819C}">
      <dgm:prSet/>
      <dgm:spPr/>
      <dgm:t>
        <a:bodyPr/>
        <a:lstStyle/>
        <a:p>
          <a:endParaRPr lang="en-US"/>
        </a:p>
      </dgm:t>
    </dgm:pt>
    <dgm:pt modelId="{DFFA690E-6F7A-41EA-881F-B7B8C004135F}" type="sibTrans" cxnId="{DCED5644-729B-4227-A040-DF495153819C}">
      <dgm:prSet/>
      <dgm:spPr/>
      <dgm:t>
        <a:bodyPr/>
        <a:lstStyle/>
        <a:p>
          <a:endParaRPr lang="en-US"/>
        </a:p>
      </dgm:t>
    </dgm:pt>
    <dgm:pt modelId="{B5642B4C-8969-493B-B381-11D8248BADA5}">
      <dgm:prSet/>
      <dgm:spPr/>
      <dgm:t>
        <a:bodyPr/>
        <a:lstStyle/>
        <a:p>
          <a:r>
            <a:rPr lang="en-US"/>
            <a:t>XG Boost</a:t>
          </a:r>
        </a:p>
      </dgm:t>
    </dgm:pt>
    <dgm:pt modelId="{AFB76DAF-2AB2-4B98-B681-52BD361BE2EC}" type="parTrans" cxnId="{29091562-1CB9-49A5-803B-66D0C8FCF13B}">
      <dgm:prSet/>
      <dgm:spPr/>
      <dgm:t>
        <a:bodyPr/>
        <a:lstStyle/>
        <a:p>
          <a:endParaRPr lang="en-US"/>
        </a:p>
      </dgm:t>
    </dgm:pt>
    <dgm:pt modelId="{B0E9CC7F-3CAD-4130-9D4D-FC560D5F9857}" type="sibTrans" cxnId="{29091562-1CB9-49A5-803B-66D0C8FCF13B}">
      <dgm:prSet/>
      <dgm:spPr/>
      <dgm:t>
        <a:bodyPr/>
        <a:lstStyle/>
        <a:p>
          <a:endParaRPr lang="en-US"/>
        </a:p>
      </dgm:t>
    </dgm:pt>
    <dgm:pt modelId="{4334F0FA-DA55-40E5-B302-AD9AB65C3FF8}" type="pres">
      <dgm:prSet presAssocID="{0AD78178-1701-495C-909F-67C0716697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64A15E-9D1A-439A-AB17-B152AEE000C3}" type="pres">
      <dgm:prSet presAssocID="{5F4FD853-3463-41E1-895F-BC766C7F8CD4}" presName="hierRoot1" presStyleCnt="0"/>
      <dgm:spPr/>
    </dgm:pt>
    <dgm:pt modelId="{9AB63FD2-14F5-40E6-A7A7-F812EF9EC36F}" type="pres">
      <dgm:prSet presAssocID="{5F4FD853-3463-41E1-895F-BC766C7F8CD4}" presName="composite" presStyleCnt="0"/>
      <dgm:spPr/>
    </dgm:pt>
    <dgm:pt modelId="{9129E9C3-8ED9-4257-926D-58966E3961E8}" type="pres">
      <dgm:prSet presAssocID="{5F4FD853-3463-41E1-895F-BC766C7F8CD4}" presName="background" presStyleLbl="node0" presStyleIdx="0" presStyleCnt="1"/>
      <dgm:spPr/>
    </dgm:pt>
    <dgm:pt modelId="{4EEA110B-882A-4BCF-AC8A-A271E162B911}" type="pres">
      <dgm:prSet presAssocID="{5F4FD853-3463-41E1-895F-BC766C7F8CD4}" presName="text" presStyleLbl="fgAcc0" presStyleIdx="0" presStyleCnt="1">
        <dgm:presLayoutVars>
          <dgm:chPref val="3"/>
        </dgm:presLayoutVars>
      </dgm:prSet>
      <dgm:spPr/>
    </dgm:pt>
    <dgm:pt modelId="{4A6DBC0C-A65C-4373-BA21-C899EB129899}" type="pres">
      <dgm:prSet presAssocID="{5F4FD853-3463-41E1-895F-BC766C7F8CD4}" presName="hierChild2" presStyleCnt="0"/>
      <dgm:spPr/>
    </dgm:pt>
    <dgm:pt modelId="{D746817E-B9EA-4BAB-B0AC-36FF9A465C2E}" type="pres">
      <dgm:prSet presAssocID="{5857B377-9E5C-483C-835C-9DB1B82F0125}" presName="Name10" presStyleLbl="parChTrans1D2" presStyleIdx="0" presStyleCnt="3"/>
      <dgm:spPr/>
    </dgm:pt>
    <dgm:pt modelId="{EABB633F-4ED4-44B5-A1FD-5BE12C9A968A}" type="pres">
      <dgm:prSet presAssocID="{6B679863-0DB7-4348-8C2C-0D2477F49FB9}" presName="hierRoot2" presStyleCnt="0"/>
      <dgm:spPr/>
    </dgm:pt>
    <dgm:pt modelId="{FF322103-2AD8-40C8-8289-7DA0D93822F1}" type="pres">
      <dgm:prSet presAssocID="{6B679863-0DB7-4348-8C2C-0D2477F49FB9}" presName="composite2" presStyleCnt="0"/>
      <dgm:spPr/>
    </dgm:pt>
    <dgm:pt modelId="{013662A5-428C-49A3-B5AA-F7B684178AB1}" type="pres">
      <dgm:prSet presAssocID="{6B679863-0DB7-4348-8C2C-0D2477F49FB9}" presName="background2" presStyleLbl="node2" presStyleIdx="0" presStyleCnt="3"/>
      <dgm:spPr/>
    </dgm:pt>
    <dgm:pt modelId="{624B9DCC-3FD7-4548-8F36-4FC4A63A27C4}" type="pres">
      <dgm:prSet presAssocID="{6B679863-0DB7-4348-8C2C-0D2477F49FB9}" presName="text2" presStyleLbl="fgAcc2" presStyleIdx="0" presStyleCnt="3">
        <dgm:presLayoutVars>
          <dgm:chPref val="3"/>
        </dgm:presLayoutVars>
      </dgm:prSet>
      <dgm:spPr/>
    </dgm:pt>
    <dgm:pt modelId="{2F10204D-12A2-4A98-A732-2F86F3F78B2A}" type="pres">
      <dgm:prSet presAssocID="{6B679863-0DB7-4348-8C2C-0D2477F49FB9}" presName="hierChild3" presStyleCnt="0"/>
      <dgm:spPr/>
    </dgm:pt>
    <dgm:pt modelId="{B4068172-7AC1-4D63-B2BD-A929F79B1E11}" type="pres">
      <dgm:prSet presAssocID="{66CEAACD-2CD4-4D33-9684-BB6E99CC7866}" presName="Name10" presStyleLbl="parChTrans1D2" presStyleIdx="1" presStyleCnt="3"/>
      <dgm:spPr/>
    </dgm:pt>
    <dgm:pt modelId="{C5B922D7-A4B5-40F2-BE03-C0B3AA24C64D}" type="pres">
      <dgm:prSet presAssocID="{13845D54-8698-4D66-8A70-43898BDBFA39}" presName="hierRoot2" presStyleCnt="0"/>
      <dgm:spPr/>
    </dgm:pt>
    <dgm:pt modelId="{0F108A1A-912B-4969-9673-F0530095054F}" type="pres">
      <dgm:prSet presAssocID="{13845D54-8698-4D66-8A70-43898BDBFA39}" presName="composite2" presStyleCnt="0"/>
      <dgm:spPr/>
    </dgm:pt>
    <dgm:pt modelId="{A2E13C20-F1EA-41B9-A1BC-579A96005992}" type="pres">
      <dgm:prSet presAssocID="{13845D54-8698-4D66-8A70-43898BDBFA39}" presName="background2" presStyleLbl="node2" presStyleIdx="1" presStyleCnt="3"/>
      <dgm:spPr/>
    </dgm:pt>
    <dgm:pt modelId="{918AE438-42AA-47C6-AFDD-2E43A97446EC}" type="pres">
      <dgm:prSet presAssocID="{13845D54-8698-4D66-8A70-43898BDBFA39}" presName="text2" presStyleLbl="fgAcc2" presStyleIdx="1" presStyleCnt="3">
        <dgm:presLayoutVars>
          <dgm:chPref val="3"/>
        </dgm:presLayoutVars>
      </dgm:prSet>
      <dgm:spPr/>
    </dgm:pt>
    <dgm:pt modelId="{1B213602-4F1D-4C59-A168-1249159FF116}" type="pres">
      <dgm:prSet presAssocID="{13845D54-8698-4D66-8A70-43898BDBFA39}" presName="hierChild3" presStyleCnt="0"/>
      <dgm:spPr/>
    </dgm:pt>
    <dgm:pt modelId="{795A527D-BA28-4A33-BF88-A007DC920A84}" type="pres">
      <dgm:prSet presAssocID="{AFB76DAF-2AB2-4B98-B681-52BD361BE2EC}" presName="Name10" presStyleLbl="parChTrans1D2" presStyleIdx="2" presStyleCnt="3"/>
      <dgm:spPr/>
    </dgm:pt>
    <dgm:pt modelId="{D4338B0D-D137-45CE-84C0-F6D9622DA2F8}" type="pres">
      <dgm:prSet presAssocID="{B5642B4C-8969-493B-B381-11D8248BADA5}" presName="hierRoot2" presStyleCnt="0"/>
      <dgm:spPr/>
    </dgm:pt>
    <dgm:pt modelId="{91BD6746-05A7-4551-9DEF-11533C9A4A9A}" type="pres">
      <dgm:prSet presAssocID="{B5642B4C-8969-493B-B381-11D8248BADA5}" presName="composite2" presStyleCnt="0"/>
      <dgm:spPr/>
    </dgm:pt>
    <dgm:pt modelId="{D9506BBC-797B-48CB-9DC9-0E149BE15549}" type="pres">
      <dgm:prSet presAssocID="{B5642B4C-8969-493B-B381-11D8248BADA5}" presName="background2" presStyleLbl="node2" presStyleIdx="2" presStyleCnt="3"/>
      <dgm:spPr/>
    </dgm:pt>
    <dgm:pt modelId="{801F0E4C-A0C5-4860-8A83-9F86368362DF}" type="pres">
      <dgm:prSet presAssocID="{B5642B4C-8969-493B-B381-11D8248BADA5}" presName="text2" presStyleLbl="fgAcc2" presStyleIdx="2" presStyleCnt="3">
        <dgm:presLayoutVars>
          <dgm:chPref val="3"/>
        </dgm:presLayoutVars>
      </dgm:prSet>
      <dgm:spPr/>
    </dgm:pt>
    <dgm:pt modelId="{C19CFAF6-B537-4F7D-9784-B16416BC4BF3}" type="pres">
      <dgm:prSet presAssocID="{B5642B4C-8969-493B-B381-11D8248BADA5}" presName="hierChild3" presStyleCnt="0"/>
      <dgm:spPr/>
    </dgm:pt>
  </dgm:ptLst>
  <dgm:cxnLst>
    <dgm:cxn modelId="{C83C2D15-B7B3-4F44-9044-E0176EB48E26}" type="presOf" srcId="{AFB76DAF-2AB2-4B98-B681-52BD361BE2EC}" destId="{795A527D-BA28-4A33-BF88-A007DC920A84}" srcOrd="0" destOrd="0" presId="urn:microsoft.com/office/officeart/2005/8/layout/hierarchy1"/>
    <dgm:cxn modelId="{7CA92F18-E3D9-4FDA-8741-A85E07703CE4}" type="presOf" srcId="{66CEAACD-2CD4-4D33-9684-BB6E99CC7866}" destId="{B4068172-7AC1-4D63-B2BD-A929F79B1E11}" srcOrd="0" destOrd="0" presId="urn:microsoft.com/office/officeart/2005/8/layout/hierarchy1"/>
    <dgm:cxn modelId="{5966CE27-947B-49D9-9E15-113785E96C2A}" type="presOf" srcId="{0AD78178-1701-495C-909F-67C071669741}" destId="{4334F0FA-DA55-40E5-B302-AD9AB65C3FF8}" srcOrd="0" destOrd="0" presId="urn:microsoft.com/office/officeart/2005/8/layout/hierarchy1"/>
    <dgm:cxn modelId="{A89B1C3F-FA65-47FF-9826-B586AD6F2EA6}" srcId="{0AD78178-1701-495C-909F-67C071669741}" destId="{5F4FD853-3463-41E1-895F-BC766C7F8CD4}" srcOrd="0" destOrd="0" parTransId="{7BC55A58-06E6-45C0-B3A6-0C9E319E0250}" sibTransId="{F6B78B02-C1CD-4648-AA80-35D8A5FB92A6}"/>
    <dgm:cxn modelId="{29091562-1CB9-49A5-803B-66D0C8FCF13B}" srcId="{5F4FD853-3463-41E1-895F-BC766C7F8CD4}" destId="{B5642B4C-8969-493B-B381-11D8248BADA5}" srcOrd="2" destOrd="0" parTransId="{AFB76DAF-2AB2-4B98-B681-52BD361BE2EC}" sibTransId="{B0E9CC7F-3CAD-4130-9D4D-FC560D5F9857}"/>
    <dgm:cxn modelId="{DCED5644-729B-4227-A040-DF495153819C}" srcId="{5F4FD853-3463-41E1-895F-BC766C7F8CD4}" destId="{13845D54-8698-4D66-8A70-43898BDBFA39}" srcOrd="1" destOrd="0" parTransId="{66CEAACD-2CD4-4D33-9684-BB6E99CC7866}" sibTransId="{DFFA690E-6F7A-41EA-881F-B7B8C004135F}"/>
    <dgm:cxn modelId="{5826BA7E-AA10-4982-A9BA-429954669314}" type="presOf" srcId="{B5642B4C-8969-493B-B381-11D8248BADA5}" destId="{801F0E4C-A0C5-4860-8A83-9F86368362DF}" srcOrd="0" destOrd="0" presId="urn:microsoft.com/office/officeart/2005/8/layout/hierarchy1"/>
    <dgm:cxn modelId="{8856FF89-0978-4F17-887A-192C39BFBBEC}" type="presOf" srcId="{5F4FD853-3463-41E1-895F-BC766C7F8CD4}" destId="{4EEA110B-882A-4BCF-AC8A-A271E162B911}" srcOrd="0" destOrd="0" presId="urn:microsoft.com/office/officeart/2005/8/layout/hierarchy1"/>
    <dgm:cxn modelId="{EE157CA9-F72A-469D-BCAE-5DFFCBF21C3B}" type="presOf" srcId="{5857B377-9E5C-483C-835C-9DB1B82F0125}" destId="{D746817E-B9EA-4BAB-B0AC-36FF9A465C2E}" srcOrd="0" destOrd="0" presId="urn:microsoft.com/office/officeart/2005/8/layout/hierarchy1"/>
    <dgm:cxn modelId="{05870CB7-FB87-4E18-9BDE-7F1DCB7D41D2}" type="presOf" srcId="{13845D54-8698-4D66-8A70-43898BDBFA39}" destId="{918AE438-42AA-47C6-AFDD-2E43A97446EC}" srcOrd="0" destOrd="0" presId="urn:microsoft.com/office/officeart/2005/8/layout/hierarchy1"/>
    <dgm:cxn modelId="{EEADB0E4-CC41-47C5-8154-8927883438E8}" type="presOf" srcId="{6B679863-0DB7-4348-8C2C-0D2477F49FB9}" destId="{624B9DCC-3FD7-4548-8F36-4FC4A63A27C4}" srcOrd="0" destOrd="0" presId="urn:microsoft.com/office/officeart/2005/8/layout/hierarchy1"/>
    <dgm:cxn modelId="{1D1DEDE8-D713-4ED3-806C-38379B11727A}" srcId="{5F4FD853-3463-41E1-895F-BC766C7F8CD4}" destId="{6B679863-0DB7-4348-8C2C-0D2477F49FB9}" srcOrd="0" destOrd="0" parTransId="{5857B377-9E5C-483C-835C-9DB1B82F0125}" sibTransId="{A5B1786B-2CE2-40D9-82E0-011764F74638}"/>
    <dgm:cxn modelId="{0997BE41-C2CF-4EBA-A46A-5A9EC793618A}" type="presParOf" srcId="{4334F0FA-DA55-40E5-B302-AD9AB65C3FF8}" destId="{D364A15E-9D1A-439A-AB17-B152AEE000C3}" srcOrd="0" destOrd="0" presId="urn:microsoft.com/office/officeart/2005/8/layout/hierarchy1"/>
    <dgm:cxn modelId="{9D738B43-C345-4953-9C61-0097EF42B69D}" type="presParOf" srcId="{D364A15E-9D1A-439A-AB17-B152AEE000C3}" destId="{9AB63FD2-14F5-40E6-A7A7-F812EF9EC36F}" srcOrd="0" destOrd="0" presId="urn:microsoft.com/office/officeart/2005/8/layout/hierarchy1"/>
    <dgm:cxn modelId="{E42112FC-9AB3-4F2F-BAE6-58FD2128AEBE}" type="presParOf" srcId="{9AB63FD2-14F5-40E6-A7A7-F812EF9EC36F}" destId="{9129E9C3-8ED9-4257-926D-58966E3961E8}" srcOrd="0" destOrd="0" presId="urn:microsoft.com/office/officeart/2005/8/layout/hierarchy1"/>
    <dgm:cxn modelId="{4AA31569-1D81-4283-A5DA-5105EE891122}" type="presParOf" srcId="{9AB63FD2-14F5-40E6-A7A7-F812EF9EC36F}" destId="{4EEA110B-882A-4BCF-AC8A-A271E162B911}" srcOrd="1" destOrd="0" presId="urn:microsoft.com/office/officeart/2005/8/layout/hierarchy1"/>
    <dgm:cxn modelId="{2766EF94-FEAB-4A39-907B-AE1C45062F3B}" type="presParOf" srcId="{D364A15E-9D1A-439A-AB17-B152AEE000C3}" destId="{4A6DBC0C-A65C-4373-BA21-C899EB129899}" srcOrd="1" destOrd="0" presId="urn:microsoft.com/office/officeart/2005/8/layout/hierarchy1"/>
    <dgm:cxn modelId="{BD37BF65-64F0-402B-9B42-7A8092D1713C}" type="presParOf" srcId="{4A6DBC0C-A65C-4373-BA21-C899EB129899}" destId="{D746817E-B9EA-4BAB-B0AC-36FF9A465C2E}" srcOrd="0" destOrd="0" presId="urn:microsoft.com/office/officeart/2005/8/layout/hierarchy1"/>
    <dgm:cxn modelId="{3AD57447-F64E-4B2F-84E3-0C8DA84B21AD}" type="presParOf" srcId="{4A6DBC0C-A65C-4373-BA21-C899EB129899}" destId="{EABB633F-4ED4-44B5-A1FD-5BE12C9A968A}" srcOrd="1" destOrd="0" presId="urn:microsoft.com/office/officeart/2005/8/layout/hierarchy1"/>
    <dgm:cxn modelId="{776BDAFF-664B-4F83-944A-DB6F37FBBA74}" type="presParOf" srcId="{EABB633F-4ED4-44B5-A1FD-5BE12C9A968A}" destId="{FF322103-2AD8-40C8-8289-7DA0D93822F1}" srcOrd="0" destOrd="0" presId="urn:microsoft.com/office/officeart/2005/8/layout/hierarchy1"/>
    <dgm:cxn modelId="{701EBA5F-216E-47F7-8EB5-237C8D4047C1}" type="presParOf" srcId="{FF322103-2AD8-40C8-8289-7DA0D93822F1}" destId="{013662A5-428C-49A3-B5AA-F7B684178AB1}" srcOrd="0" destOrd="0" presId="urn:microsoft.com/office/officeart/2005/8/layout/hierarchy1"/>
    <dgm:cxn modelId="{20BF4637-74B9-4375-A033-90FBB9C46D67}" type="presParOf" srcId="{FF322103-2AD8-40C8-8289-7DA0D93822F1}" destId="{624B9DCC-3FD7-4548-8F36-4FC4A63A27C4}" srcOrd="1" destOrd="0" presId="urn:microsoft.com/office/officeart/2005/8/layout/hierarchy1"/>
    <dgm:cxn modelId="{0DEE53C7-01F7-4618-80F9-C52659939AE8}" type="presParOf" srcId="{EABB633F-4ED4-44B5-A1FD-5BE12C9A968A}" destId="{2F10204D-12A2-4A98-A732-2F86F3F78B2A}" srcOrd="1" destOrd="0" presId="urn:microsoft.com/office/officeart/2005/8/layout/hierarchy1"/>
    <dgm:cxn modelId="{FBD56C58-6381-4225-A61D-358558AEE6CA}" type="presParOf" srcId="{4A6DBC0C-A65C-4373-BA21-C899EB129899}" destId="{B4068172-7AC1-4D63-B2BD-A929F79B1E11}" srcOrd="2" destOrd="0" presId="urn:microsoft.com/office/officeart/2005/8/layout/hierarchy1"/>
    <dgm:cxn modelId="{49B32CD2-C86F-45F2-A48F-A8B2062B0656}" type="presParOf" srcId="{4A6DBC0C-A65C-4373-BA21-C899EB129899}" destId="{C5B922D7-A4B5-40F2-BE03-C0B3AA24C64D}" srcOrd="3" destOrd="0" presId="urn:microsoft.com/office/officeart/2005/8/layout/hierarchy1"/>
    <dgm:cxn modelId="{3F9E56A8-E20A-48AA-B23F-13860D4229A2}" type="presParOf" srcId="{C5B922D7-A4B5-40F2-BE03-C0B3AA24C64D}" destId="{0F108A1A-912B-4969-9673-F0530095054F}" srcOrd="0" destOrd="0" presId="urn:microsoft.com/office/officeart/2005/8/layout/hierarchy1"/>
    <dgm:cxn modelId="{9C3F99BE-BE61-4B3A-913A-1568EC32A7D6}" type="presParOf" srcId="{0F108A1A-912B-4969-9673-F0530095054F}" destId="{A2E13C20-F1EA-41B9-A1BC-579A96005992}" srcOrd="0" destOrd="0" presId="urn:microsoft.com/office/officeart/2005/8/layout/hierarchy1"/>
    <dgm:cxn modelId="{D8E75768-5E58-47EF-A18E-78C59AF64B2C}" type="presParOf" srcId="{0F108A1A-912B-4969-9673-F0530095054F}" destId="{918AE438-42AA-47C6-AFDD-2E43A97446EC}" srcOrd="1" destOrd="0" presId="urn:microsoft.com/office/officeart/2005/8/layout/hierarchy1"/>
    <dgm:cxn modelId="{E7E61CD8-203C-41D3-8F4F-A7937D806110}" type="presParOf" srcId="{C5B922D7-A4B5-40F2-BE03-C0B3AA24C64D}" destId="{1B213602-4F1D-4C59-A168-1249159FF116}" srcOrd="1" destOrd="0" presId="urn:microsoft.com/office/officeart/2005/8/layout/hierarchy1"/>
    <dgm:cxn modelId="{67AB107F-1FBB-4BB9-9DE0-5C5F4F81E571}" type="presParOf" srcId="{4A6DBC0C-A65C-4373-BA21-C899EB129899}" destId="{795A527D-BA28-4A33-BF88-A007DC920A84}" srcOrd="4" destOrd="0" presId="urn:microsoft.com/office/officeart/2005/8/layout/hierarchy1"/>
    <dgm:cxn modelId="{1C2F51B3-51CC-4B6A-95F6-50EFB67376DE}" type="presParOf" srcId="{4A6DBC0C-A65C-4373-BA21-C899EB129899}" destId="{D4338B0D-D137-45CE-84C0-F6D9622DA2F8}" srcOrd="5" destOrd="0" presId="urn:microsoft.com/office/officeart/2005/8/layout/hierarchy1"/>
    <dgm:cxn modelId="{CE6223C9-6704-494A-A7C7-70D84A118089}" type="presParOf" srcId="{D4338B0D-D137-45CE-84C0-F6D9622DA2F8}" destId="{91BD6746-05A7-4551-9DEF-11533C9A4A9A}" srcOrd="0" destOrd="0" presId="urn:microsoft.com/office/officeart/2005/8/layout/hierarchy1"/>
    <dgm:cxn modelId="{D5563088-23DA-40F3-84CF-D5434210C8BA}" type="presParOf" srcId="{91BD6746-05A7-4551-9DEF-11533C9A4A9A}" destId="{D9506BBC-797B-48CB-9DC9-0E149BE15549}" srcOrd="0" destOrd="0" presId="urn:microsoft.com/office/officeart/2005/8/layout/hierarchy1"/>
    <dgm:cxn modelId="{EAD2AF00-BDA4-4964-BC04-52CC5EF583A2}" type="presParOf" srcId="{91BD6746-05A7-4551-9DEF-11533C9A4A9A}" destId="{801F0E4C-A0C5-4860-8A83-9F86368362DF}" srcOrd="1" destOrd="0" presId="urn:microsoft.com/office/officeart/2005/8/layout/hierarchy1"/>
    <dgm:cxn modelId="{F1FA2884-BF81-4FC9-BB2B-A8080DECF91A}" type="presParOf" srcId="{D4338B0D-D137-45CE-84C0-F6D9622DA2F8}" destId="{C19CFAF6-B537-4F7D-9784-B16416BC4B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84F539-13F5-4520-9213-B1FEB41E44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3D04B0-12B4-4168-BB79-5FC7128F3A5E}">
      <dgm:prSet/>
      <dgm:spPr/>
      <dgm:t>
        <a:bodyPr/>
        <a:lstStyle/>
        <a:p>
          <a:r>
            <a:rPr lang="en-US"/>
            <a:t>Fully Connected Neural Network</a:t>
          </a:r>
        </a:p>
      </dgm:t>
    </dgm:pt>
    <dgm:pt modelId="{CCE368AB-426F-40AF-8F73-EE6FBE336158}" type="parTrans" cxnId="{AA979CB9-5AC7-4603-82DC-780D50BDA823}">
      <dgm:prSet/>
      <dgm:spPr/>
      <dgm:t>
        <a:bodyPr/>
        <a:lstStyle/>
        <a:p>
          <a:endParaRPr lang="en-US"/>
        </a:p>
      </dgm:t>
    </dgm:pt>
    <dgm:pt modelId="{CDFB81BE-D976-4761-875F-D6DDA987B92B}" type="sibTrans" cxnId="{AA979CB9-5AC7-4603-82DC-780D50BDA823}">
      <dgm:prSet/>
      <dgm:spPr/>
      <dgm:t>
        <a:bodyPr/>
        <a:lstStyle/>
        <a:p>
          <a:endParaRPr lang="en-US"/>
        </a:p>
      </dgm:t>
    </dgm:pt>
    <dgm:pt modelId="{F62EAC5E-926A-413C-A632-FA7CF2E8BDE5}">
      <dgm:prSet/>
      <dgm:spPr/>
      <dgm:t>
        <a:bodyPr/>
        <a:lstStyle/>
        <a:p>
          <a:r>
            <a:rPr lang="en-US"/>
            <a:t>Used Sequential model in keras tensorflow, we have 3 layers with dense of 64, 32 and 1.</a:t>
          </a:r>
        </a:p>
      </dgm:t>
    </dgm:pt>
    <dgm:pt modelId="{A211B637-65E2-41BF-86E1-6668E850EB0B}" type="parTrans" cxnId="{132E297C-7A19-4606-A7C5-E24CFD7504A8}">
      <dgm:prSet/>
      <dgm:spPr/>
      <dgm:t>
        <a:bodyPr/>
        <a:lstStyle/>
        <a:p>
          <a:endParaRPr lang="en-US"/>
        </a:p>
      </dgm:t>
    </dgm:pt>
    <dgm:pt modelId="{B6374ED7-C35E-4F59-A205-0E6209076420}" type="sibTrans" cxnId="{132E297C-7A19-4606-A7C5-E24CFD7504A8}">
      <dgm:prSet/>
      <dgm:spPr/>
      <dgm:t>
        <a:bodyPr/>
        <a:lstStyle/>
        <a:p>
          <a:endParaRPr lang="en-US"/>
        </a:p>
      </dgm:t>
    </dgm:pt>
    <dgm:pt modelId="{911013FD-19EA-4C92-8BA0-AB7729843021}">
      <dgm:prSet/>
      <dgm:spPr/>
      <dgm:t>
        <a:bodyPr/>
        <a:lstStyle/>
        <a:p>
          <a:r>
            <a:rPr lang="en-US"/>
            <a:t>Model with ‘relu’ activation and ‘adam’ optimization</a:t>
          </a:r>
        </a:p>
      </dgm:t>
    </dgm:pt>
    <dgm:pt modelId="{EEE2C984-DDCF-40EA-B0AB-C4497D6A2491}" type="parTrans" cxnId="{630BEAC8-0F00-4015-9937-4143A489A943}">
      <dgm:prSet/>
      <dgm:spPr/>
      <dgm:t>
        <a:bodyPr/>
        <a:lstStyle/>
        <a:p>
          <a:endParaRPr lang="en-US"/>
        </a:p>
      </dgm:t>
    </dgm:pt>
    <dgm:pt modelId="{A173D603-B3EB-4C7B-9808-BA146109DB4A}" type="sibTrans" cxnId="{630BEAC8-0F00-4015-9937-4143A489A943}">
      <dgm:prSet/>
      <dgm:spPr/>
      <dgm:t>
        <a:bodyPr/>
        <a:lstStyle/>
        <a:p>
          <a:endParaRPr lang="en-US"/>
        </a:p>
      </dgm:t>
    </dgm:pt>
    <dgm:pt modelId="{19321C82-FA50-45BC-A379-D21B64775C66}">
      <dgm:prSet/>
      <dgm:spPr/>
      <dgm:t>
        <a:bodyPr/>
        <a:lstStyle/>
        <a:p>
          <a:r>
            <a:rPr lang="en-US"/>
            <a:t>Performed for 10 , 15 and 25 epochs</a:t>
          </a:r>
        </a:p>
      </dgm:t>
    </dgm:pt>
    <dgm:pt modelId="{669F7B38-537A-4825-9C1C-C82BB0155A73}" type="parTrans" cxnId="{C37F6E08-C716-471C-A296-51D216D3BC8C}">
      <dgm:prSet/>
      <dgm:spPr/>
      <dgm:t>
        <a:bodyPr/>
        <a:lstStyle/>
        <a:p>
          <a:endParaRPr lang="en-US"/>
        </a:p>
      </dgm:t>
    </dgm:pt>
    <dgm:pt modelId="{C4BB45A0-B198-4EE2-B21D-2ED373F134F0}" type="sibTrans" cxnId="{C37F6E08-C716-471C-A296-51D216D3BC8C}">
      <dgm:prSet/>
      <dgm:spPr/>
      <dgm:t>
        <a:bodyPr/>
        <a:lstStyle/>
        <a:p>
          <a:endParaRPr lang="en-US"/>
        </a:p>
      </dgm:t>
    </dgm:pt>
    <dgm:pt modelId="{204AD3FF-1329-4C4E-88B9-C729606152FE}" type="pres">
      <dgm:prSet presAssocID="{E384F539-13F5-4520-9213-B1FEB41E44F5}" presName="root" presStyleCnt="0">
        <dgm:presLayoutVars>
          <dgm:dir/>
          <dgm:resizeHandles val="exact"/>
        </dgm:presLayoutVars>
      </dgm:prSet>
      <dgm:spPr/>
    </dgm:pt>
    <dgm:pt modelId="{DB82FE3E-1DC2-4D40-A041-C84BBABF17C0}" type="pres">
      <dgm:prSet presAssocID="{E83D04B0-12B4-4168-BB79-5FC7128F3A5E}" presName="compNode" presStyleCnt="0"/>
      <dgm:spPr/>
    </dgm:pt>
    <dgm:pt modelId="{B6CC2C91-272F-4572-B268-F8EE19B555F3}" type="pres">
      <dgm:prSet presAssocID="{E83D04B0-12B4-4168-BB79-5FC7128F3A5E}" presName="bgRect" presStyleLbl="bgShp" presStyleIdx="0" presStyleCnt="4"/>
      <dgm:spPr/>
    </dgm:pt>
    <dgm:pt modelId="{D8E0B0FA-DE37-4F80-A743-7D8225AC5A6B}" type="pres">
      <dgm:prSet presAssocID="{E83D04B0-12B4-4168-BB79-5FC7128F3A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97CFAC5-5148-4122-BDBD-A61BA49091DA}" type="pres">
      <dgm:prSet presAssocID="{E83D04B0-12B4-4168-BB79-5FC7128F3A5E}" presName="spaceRect" presStyleCnt="0"/>
      <dgm:spPr/>
    </dgm:pt>
    <dgm:pt modelId="{382258E0-AE2D-4F5A-B0FB-CFF33CD54F24}" type="pres">
      <dgm:prSet presAssocID="{E83D04B0-12B4-4168-BB79-5FC7128F3A5E}" presName="parTx" presStyleLbl="revTx" presStyleIdx="0" presStyleCnt="4">
        <dgm:presLayoutVars>
          <dgm:chMax val="0"/>
          <dgm:chPref val="0"/>
        </dgm:presLayoutVars>
      </dgm:prSet>
      <dgm:spPr/>
    </dgm:pt>
    <dgm:pt modelId="{1726E07C-A2C7-403C-ABC4-9B5F1FFB8C38}" type="pres">
      <dgm:prSet presAssocID="{CDFB81BE-D976-4761-875F-D6DDA987B92B}" presName="sibTrans" presStyleCnt="0"/>
      <dgm:spPr/>
    </dgm:pt>
    <dgm:pt modelId="{CB10DCD3-3D9C-4466-9EA4-0AE156924E7C}" type="pres">
      <dgm:prSet presAssocID="{F62EAC5E-926A-413C-A632-FA7CF2E8BDE5}" presName="compNode" presStyleCnt="0"/>
      <dgm:spPr/>
    </dgm:pt>
    <dgm:pt modelId="{36C31B79-83BF-4F70-A165-78B67B68DDAC}" type="pres">
      <dgm:prSet presAssocID="{F62EAC5E-926A-413C-A632-FA7CF2E8BDE5}" presName="bgRect" presStyleLbl="bgShp" presStyleIdx="1" presStyleCnt="4"/>
      <dgm:spPr/>
    </dgm:pt>
    <dgm:pt modelId="{68E7B422-B848-472E-8117-7E9064BCC4C1}" type="pres">
      <dgm:prSet presAssocID="{F62EAC5E-926A-413C-A632-FA7CF2E8BD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68603B30-8704-4614-98DE-667A3A645D37}" type="pres">
      <dgm:prSet presAssocID="{F62EAC5E-926A-413C-A632-FA7CF2E8BDE5}" presName="spaceRect" presStyleCnt="0"/>
      <dgm:spPr/>
    </dgm:pt>
    <dgm:pt modelId="{D818322B-CCA3-42CC-8191-146C6B875901}" type="pres">
      <dgm:prSet presAssocID="{F62EAC5E-926A-413C-A632-FA7CF2E8BDE5}" presName="parTx" presStyleLbl="revTx" presStyleIdx="1" presStyleCnt="4">
        <dgm:presLayoutVars>
          <dgm:chMax val="0"/>
          <dgm:chPref val="0"/>
        </dgm:presLayoutVars>
      </dgm:prSet>
      <dgm:spPr/>
    </dgm:pt>
    <dgm:pt modelId="{7C886FF0-E7DE-4C02-83E6-C5C7E754F183}" type="pres">
      <dgm:prSet presAssocID="{B6374ED7-C35E-4F59-A205-0E6209076420}" presName="sibTrans" presStyleCnt="0"/>
      <dgm:spPr/>
    </dgm:pt>
    <dgm:pt modelId="{C8A619EE-A5AD-4AE6-AA3E-E5ACA0D69489}" type="pres">
      <dgm:prSet presAssocID="{911013FD-19EA-4C92-8BA0-AB7729843021}" presName="compNode" presStyleCnt="0"/>
      <dgm:spPr/>
    </dgm:pt>
    <dgm:pt modelId="{D4AF153F-DA7B-434D-872D-BD23F0BEBD73}" type="pres">
      <dgm:prSet presAssocID="{911013FD-19EA-4C92-8BA0-AB7729843021}" presName="bgRect" presStyleLbl="bgShp" presStyleIdx="2" presStyleCnt="4"/>
      <dgm:spPr/>
    </dgm:pt>
    <dgm:pt modelId="{AE69DD60-A2B1-4F18-9642-3D27119414AD}" type="pres">
      <dgm:prSet presAssocID="{911013FD-19EA-4C92-8BA0-AB77298430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CD124BF-22F2-4FB6-9EA5-C6A6F3B7213B}" type="pres">
      <dgm:prSet presAssocID="{911013FD-19EA-4C92-8BA0-AB7729843021}" presName="spaceRect" presStyleCnt="0"/>
      <dgm:spPr/>
    </dgm:pt>
    <dgm:pt modelId="{BAC9F95A-0537-489C-A454-5569AC81F1B5}" type="pres">
      <dgm:prSet presAssocID="{911013FD-19EA-4C92-8BA0-AB7729843021}" presName="parTx" presStyleLbl="revTx" presStyleIdx="2" presStyleCnt="4">
        <dgm:presLayoutVars>
          <dgm:chMax val="0"/>
          <dgm:chPref val="0"/>
        </dgm:presLayoutVars>
      </dgm:prSet>
      <dgm:spPr/>
    </dgm:pt>
    <dgm:pt modelId="{60A16047-1732-4742-A5F3-6DA1375D58E6}" type="pres">
      <dgm:prSet presAssocID="{A173D603-B3EB-4C7B-9808-BA146109DB4A}" presName="sibTrans" presStyleCnt="0"/>
      <dgm:spPr/>
    </dgm:pt>
    <dgm:pt modelId="{BE2EF3FE-9485-4F7F-80E2-2614EA51628E}" type="pres">
      <dgm:prSet presAssocID="{19321C82-FA50-45BC-A379-D21B64775C66}" presName="compNode" presStyleCnt="0"/>
      <dgm:spPr/>
    </dgm:pt>
    <dgm:pt modelId="{0B8B7739-B693-4862-B806-067B94E70838}" type="pres">
      <dgm:prSet presAssocID="{19321C82-FA50-45BC-A379-D21B64775C66}" presName="bgRect" presStyleLbl="bgShp" presStyleIdx="3" presStyleCnt="4"/>
      <dgm:spPr/>
    </dgm:pt>
    <dgm:pt modelId="{1925F1E9-B2E9-4EAF-97B4-EC22D8070B86}" type="pres">
      <dgm:prSet presAssocID="{19321C82-FA50-45BC-A379-D21B64775C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8869B73F-3266-495E-A845-B29C0941E6D0}" type="pres">
      <dgm:prSet presAssocID="{19321C82-FA50-45BC-A379-D21B64775C66}" presName="spaceRect" presStyleCnt="0"/>
      <dgm:spPr/>
    </dgm:pt>
    <dgm:pt modelId="{FC03C1B3-A7E6-4ACB-BF58-14202CCFF24B}" type="pres">
      <dgm:prSet presAssocID="{19321C82-FA50-45BC-A379-D21B64775C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7F6E08-C716-471C-A296-51D216D3BC8C}" srcId="{E384F539-13F5-4520-9213-B1FEB41E44F5}" destId="{19321C82-FA50-45BC-A379-D21B64775C66}" srcOrd="3" destOrd="0" parTransId="{669F7B38-537A-4825-9C1C-C82BB0155A73}" sibTransId="{C4BB45A0-B198-4EE2-B21D-2ED373F134F0}"/>
    <dgm:cxn modelId="{254D4F0E-5B89-4309-9D1E-C8B3D0D4AC94}" type="presOf" srcId="{F62EAC5E-926A-413C-A632-FA7CF2E8BDE5}" destId="{D818322B-CCA3-42CC-8191-146C6B875901}" srcOrd="0" destOrd="0" presId="urn:microsoft.com/office/officeart/2018/2/layout/IconVerticalSolidList"/>
    <dgm:cxn modelId="{B6724C4E-D13B-47D5-98F1-EC61D2BA40C2}" type="presOf" srcId="{E83D04B0-12B4-4168-BB79-5FC7128F3A5E}" destId="{382258E0-AE2D-4F5A-B0FB-CFF33CD54F24}" srcOrd="0" destOrd="0" presId="urn:microsoft.com/office/officeart/2018/2/layout/IconVerticalSolidList"/>
    <dgm:cxn modelId="{09783451-7B95-4A9D-A3CA-02F3ADB47381}" type="presOf" srcId="{19321C82-FA50-45BC-A379-D21B64775C66}" destId="{FC03C1B3-A7E6-4ACB-BF58-14202CCFF24B}" srcOrd="0" destOrd="0" presId="urn:microsoft.com/office/officeart/2018/2/layout/IconVerticalSolidList"/>
    <dgm:cxn modelId="{132E297C-7A19-4606-A7C5-E24CFD7504A8}" srcId="{E384F539-13F5-4520-9213-B1FEB41E44F5}" destId="{F62EAC5E-926A-413C-A632-FA7CF2E8BDE5}" srcOrd="1" destOrd="0" parTransId="{A211B637-65E2-41BF-86E1-6668E850EB0B}" sibTransId="{B6374ED7-C35E-4F59-A205-0E6209076420}"/>
    <dgm:cxn modelId="{E913C289-673D-466F-9D7E-F48163EB286D}" type="presOf" srcId="{911013FD-19EA-4C92-8BA0-AB7729843021}" destId="{BAC9F95A-0537-489C-A454-5569AC81F1B5}" srcOrd="0" destOrd="0" presId="urn:microsoft.com/office/officeart/2018/2/layout/IconVerticalSolidList"/>
    <dgm:cxn modelId="{AA979CB9-5AC7-4603-82DC-780D50BDA823}" srcId="{E384F539-13F5-4520-9213-B1FEB41E44F5}" destId="{E83D04B0-12B4-4168-BB79-5FC7128F3A5E}" srcOrd="0" destOrd="0" parTransId="{CCE368AB-426F-40AF-8F73-EE6FBE336158}" sibTransId="{CDFB81BE-D976-4761-875F-D6DDA987B92B}"/>
    <dgm:cxn modelId="{133365BD-E21D-4009-8439-708FFBC50110}" type="presOf" srcId="{E384F539-13F5-4520-9213-B1FEB41E44F5}" destId="{204AD3FF-1329-4C4E-88B9-C729606152FE}" srcOrd="0" destOrd="0" presId="urn:microsoft.com/office/officeart/2018/2/layout/IconVerticalSolidList"/>
    <dgm:cxn modelId="{630BEAC8-0F00-4015-9937-4143A489A943}" srcId="{E384F539-13F5-4520-9213-B1FEB41E44F5}" destId="{911013FD-19EA-4C92-8BA0-AB7729843021}" srcOrd="2" destOrd="0" parTransId="{EEE2C984-DDCF-40EA-B0AB-C4497D6A2491}" sibTransId="{A173D603-B3EB-4C7B-9808-BA146109DB4A}"/>
    <dgm:cxn modelId="{5048167C-C1F0-474B-B785-73E77E1E32EB}" type="presParOf" srcId="{204AD3FF-1329-4C4E-88B9-C729606152FE}" destId="{DB82FE3E-1DC2-4D40-A041-C84BBABF17C0}" srcOrd="0" destOrd="0" presId="urn:microsoft.com/office/officeart/2018/2/layout/IconVerticalSolidList"/>
    <dgm:cxn modelId="{FEB2C1A5-22F4-4A29-B594-41C4BAC335F5}" type="presParOf" srcId="{DB82FE3E-1DC2-4D40-A041-C84BBABF17C0}" destId="{B6CC2C91-272F-4572-B268-F8EE19B555F3}" srcOrd="0" destOrd="0" presId="urn:microsoft.com/office/officeart/2018/2/layout/IconVerticalSolidList"/>
    <dgm:cxn modelId="{FDB65034-D2B6-4AEC-B80C-B11B278538B3}" type="presParOf" srcId="{DB82FE3E-1DC2-4D40-A041-C84BBABF17C0}" destId="{D8E0B0FA-DE37-4F80-A743-7D8225AC5A6B}" srcOrd="1" destOrd="0" presId="urn:microsoft.com/office/officeart/2018/2/layout/IconVerticalSolidList"/>
    <dgm:cxn modelId="{152306DC-2462-45A5-81C4-7AB04635F696}" type="presParOf" srcId="{DB82FE3E-1DC2-4D40-A041-C84BBABF17C0}" destId="{E97CFAC5-5148-4122-BDBD-A61BA49091DA}" srcOrd="2" destOrd="0" presId="urn:microsoft.com/office/officeart/2018/2/layout/IconVerticalSolidList"/>
    <dgm:cxn modelId="{047C98C7-7F58-4FB3-BA9A-07988D54BA5B}" type="presParOf" srcId="{DB82FE3E-1DC2-4D40-A041-C84BBABF17C0}" destId="{382258E0-AE2D-4F5A-B0FB-CFF33CD54F24}" srcOrd="3" destOrd="0" presId="urn:microsoft.com/office/officeart/2018/2/layout/IconVerticalSolidList"/>
    <dgm:cxn modelId="{322E32DC-1DF1-445B-B092-21168741AF9A}" type="presParOf" srcId="{204AD3FF-1329-4C4E-88B9-C729606152FE}" destId="{1726E07C-A2C7-403C-ABC4-9B5F1FFB8C38}" srcOrd="1" destOrd="0" presId="urn:microsoft.com/office/officeart/2018/2/layout/IconVerticalSolidList"/>
    <dgm:cxn modelId="{A84F70BC-49C3-4AA6-8040-C4E716120D5F}" type="presParOf" srcId="{204AD3FF-1329-4C4E-88B9-C729606152FE}" destId="{CB10DCD3-3D9C-4466-9EA4-0AE156924E7C}" srcOrd="2" destOrd="0" presId="urn:microsoft.com/office/officeart/2018/2/layout/IconVerticalSolidList"/>
    <dgm:cxn modelId="{4B3449F5-B8BD-4AC2-8BC0-33BDC03BEF86}" type="presParOf" srcId="{CB10DCD3-3D9C-4466-9EA4-0AE156924E7C}" destId="{36C31B79-83BF-4F70-A165-78B67B68DDAC}" srcOrd="0" destOrd="0" presId="urn:microsoft.com/office/officeart/2018/2/layout/IconVerticalSolidList"/>
    <dgm:cxn modelId="{05FF1D6D-8B81-4B45-84CE-1EF70918276E}" type="presParOf" srcId="{CB10DCD3-3D9C-4466-9EA4-0AE156924E7C}" destId="{68E7B422-B848-472E-8117-7E9064BCC4C1}" srcOrd="1" destOrd="0" presId="urn:microsoft.com/office/officeart/2018/2/layout/IconVerticalSolidList"/>
    <dgm:cxn modelId="{CFFE6210-839B-404B-8B4B-C4DDD16E9163}" type="presParOf" srcId="{CB10DCD3-3D9C-4466-9EA4-0AE156924E7C}" destId="{68603B30-8704-4614-98DE-667A3A645D37}" srcOrd="2" destOrd="0" presId="urn:microsoft.com/office/officeart/2018/2/layout/IconVerticalSolidList"/>
    <dgm:cxn modelId="{FBDB2C9A-AA60-4BCC-9540-E76A45F01997}" type="presParOf" srcId="{CB10DCD3-3D9C-4466-9EA4-0AE156924E7C}" destId="{D818322B-CCA3-42CC-8191-146C6B875901}" srcOrd="3" destOrd="0" presId="urn:microsoft.com/office/officeart/2018/2/layout/IconVerticalSolidList"/>
    <dgm:cxn modelId="{3F724E1E-F555-4D51-BA45-CE3BD073A53F}" type="presParOf" srcId="{204AD3FF-1329-4C4E-88B9-C729606152FE}" destId="{7C886FF0-E7DE-4C02-83E6-C5C7E754F183}" srcOrd="3" destOrd="0" presId="urn:microsoft.com/office/officeart/2018/2/layout/IconVerticalSolidList"/>
    <dgm:cxn modelId="{0F50BF5B-6097-4736-B1F6-F44C10F63314}" type="presParOf" srcId="{204AD3FF-1329-4C4E-88B9-C729606152FE}" destId="{C8A619EE-A5AD-4AE6-AA3E-E5ACA0D69489}" srcOrd="4" destOrd="0" presId="urn:microsoft.com/office/officeart/2018/2/layout/IconVerticalSolidList"/>
    <dgm:cxn modelId="{EE5AC33C-B14B-422C-AA41-0661CB4E8EB8}" type="presParOf" srcId="{C8A619EE-A5AD-4AE6-AA3E-E5ACA0D69489}" destId="{D4AF153F-DA7B-434D-872D-BD23F0BEBD73}" srcOrd="0" destOrd="0" presId="urn:microsoft.com/office/officeart/2018/2/layout/IconVerticalSolidList"/>
    <dgm:cxn modelId="{0FBC1B51-55FA-4185-9343-C8542E6D9D1E}" type="presParOf" srcId="{C8A619EE-A5AD-4AE6-AA3E-E5ACA0D69489}" destId="{AE69DD60-A2B1-4F18-9642-3D27119414AD}" srcOrd="1" destOrd="0" presId="urn:microsoft.com/office/officeart/2018/2/layout/IconVerticalSolidList"/>
    <dgm:cxn modelId="{DD6D534A-23EE-4D0C-9F8A-F71A6A6642AC}" type="presParOf" srcId="{C8A619EE-A5AD-4AE6-AA3E-E5ACA0D69489}" destId="{1CD124BF-22F2-4FB6-9EA5-C6A6F3B7213B}" srcOrd="2" destOrd="0" presId="urn:microsoft.com/office/officeart/2018/2/layout/IconVerticalSolidList"/>
    <dgm:cxn modelId="{08B80742-C9E7-4DAB-8948-4A0977346622}" type="presParOf" srcId="{C8A619EE-A5AD-4AE6-AA3E-E5ACA0D69489}" destId="{BAC9F95A-0537-489C-A454-5569AC81F1B5}" srcOrd="3" destOrd="0" presId="urn:microsoft.com/office/officeart/2018/2/layout/IconVerticalSolidList"/>
    <dgm:cxn modelId="{3FD0F6D0-BA27-4C73-B253-02B4F4A14B87}" type="presParOf" srcId="{204AD3FF-1329-4C4E-88B9-C729606152FE}" destId="{60A16047-1732-4742-A5F3-6DA1375D58E6}" srcOrd="5" destOrd="0" presId="urn:microsoft.com/office/officeart/2018/2/layout/IconVerticalSolidList"/>
    <dgm:cxn modelId="{D0499DF1-B02C-4884-8396-F5C6A2F42977}" type="presParOf" srcId="{204AD3FF-1329-4C4E-88B9-C729606152FE}" destId="{BE2EF3FE-9485-4F7F-80E2-2614EA51628E}" srcOrd="6" destOrd="0" presId="urn:microsoft.com/office/officeart/2018/2/layout/IconVerticalSolidList"/>
    <dgm:cxn modelId="{33E2D4F5-A6B7-49F7-A5EE-36445A6CD15F}" type="presParOf" srcId="{BE2EF3FE-9485-4F7F-80E2-2614EA51628E}" destId="{0B8B7739-B693-4862-B806-067B94E70838}" srcOrd="0" destOrd="0" presId="urn:microsoft.com/office/officeart/2018/2/layout/IconVerticalSolidList"/>
    <dgm:cxn modelId="{157506EE-A958-4CFC-9ABF-03155E0FFA8C}" type="presParOf" srcId="{BE2EF3FE-9485-4F7F-80E2-2614EA51628E}" destId="{1925F1E9-B2E9-4EAF-97B4-EC22D8070B86}" srcOrd="1" destOrd="0" presId="urn:microsoft.com/office/officeart/2018/2/layout/IconVerticalSolidList"/>
    <dgm:cxn modelId="{2EAABC2E-BE6C-483B-94B2-3CF2A0FB619F}" type="presParOf" srcId="{BE2EF3FE-9485-4F7F-80E2-2614EA51628E}" destId="{8869B73F-3266-495E-A845-B29C0941E6D0}" srcOrd="2" destOrd="0" presId="urn:microsoft.com/office/officeart/2018/2/layout/IconVerticalSolidList"/>
    <dgm:cxn modelId="{3BA64EC7-6B2C-454F-B9FA-28CC6923DE2C}" type="presParOf" srcId="{BE2EF3FE-9485-4F7F-80E2-2614EA51628E}" destId="{FC03C1B3-A7E6-4ACB-BF58-14202CCFF2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8155AC-01AD-4921-A4C5-1014E1F768CF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B72D5D-5451-495D-9DF9-6D160EF80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XG Boost </a:t>
          </a:r>
        </a:p>
      </dgm:t>
    </dgm:pt>
    <dgm:pt modelId="{587FE4E2-0583-44C8-BA0A-CE45BD8F06CE}" type="parTrans" cxnId="{363B20E9-F392-4420-8D9F-60F1E2FB070E}">
      <dgm:prSet/>
      <dgm:spPr/>
      <dgm:t>
        <a:bodyPr/>
        <a:lstStyle/>
        <a:p>
          <a:endParaRPr lang="en-US"/>
        </a:p>
      </dgm:t>
    </dgm:pt>
    <dgm:pt modelId="{6B8DCDAD-57A5-4E67-897C-1828B24247D9}" type="sibTrans" cxnId="{363B20E9-F392-4420-8D9F-60F1E2FB070E}">
      <dgm:prSet/>
      <dgm:spPr/>
      <dgm:t>
        <a:bodyPr/>
        <a:lstStyle/>
        <a:p>
          <a:endParaRPr lang="en-US"/>
        </a:p>
      </dgm:t>
    </dgm:pt>
    <dgm:pt modelId="{E9F1BD1A-9FE2-4A29-ADB0-8042C2244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– Tree </a:t>
          </a:r>
        </a:p>
      </dgm:t>
    </dgm:pt>
    <dgm:pt modelId="{B2131931-E04B-4D4D-BAD9-255DC1EDDCBA}" type="parTrans" cxnId="{2D57E43E-CE7B-446F-AC40-C4929937CEFD}">
      <dgm:prSet/>
      <dgm:spPr/>
      <dgm:t>
        <a:bodyPr/>
        <a:lstStyle/>
        <a:p>
          <a:endParaRPr lang="en-US"/>
        </a:p>
      </dgm:t>
    </dgm:pt>
    <dgm:pt modelId="{893BFD17-4A50-477C-B091-A7F31CF6A747}" type="sibTrans" cxnId="{2D57E43E-CE7B-446F-AC40-C4929937CEFD}">
      <dgm:prSet/>
      <dgm:spPr/>
      <dgm:t>
        <a:bodyPr/>
        <a:lstStyle/>
        <a:p>
          <a:endParaRPr lang="en-US"/>
        </a:p>
      </dgm:t>
    </dgm:pt>
    <dgm:pt modelId="{DCA87C9E-F75F-4156-8ABF-698CF86E0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Fully – Connected Neural Network</a:t>
          </a:r>
        </a:p>
      </dgm:t>
    </dgm:pt>
    <dgm:pt modelId="{A59B4A1C-C293-413E-8752-53E850CF2371}" type="parTrans" cxnId="{C9FE65B5-A1CB-4B7F-B327-8C36FD9BE359}">
      <dgm:prSet/>
      <dgm:spPr/>
      <dgm:t>
        <a:bodyPr/>
        <a:lstStyle/>
        <a:p>
          <a:endParaRPr lang="en-US"/>
        </a:p>
      </dgm:t>
    </dgm:pt>
    <dgm:pt modelId="{119F7BBB-B8C6-4A6A-AE85-37DBD5171A9D}" type="sibTrans" cxnId="{C9FE65B5-A1CB-4B7F-B327-8C36FD9BE359}">
      <dgm:prSet/>
      <dgm:spPr/>
      <dgm:t>
        <a:bodyPr/>
        <a:lstStyle/>
        <a:p>
          <a:endParaRPr lang="en-US"/>
        </a:p>
      </dgm:t>
    </dgm:pt>
    <dgm:pt modelId="{36E9800F-759D-4F7A-95C2-B80985EA2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</a:t>
          </a:r>
        </a:p>
      </dgm:t>
    </dgm:pt>
    <dgm:pt modelId="{5260EDD6-177D-4299-BA06-0377C9F7E04F}" type="parTrans" cxnId="{4A554242-B482-4F34-B995-8719C769FE70}">
      <dgm:prSet/>
      <dgm:spPr/>
      <dgm:t>
        <a:bodyPr/>
        <a:lstStyle/>
        <a:p>
          <a:endParaRPr lang="en-US"/>
        </a:p>
      </dgm:t>
    </dgm:pt>
    <dgm:pt modelId="{BC8CE5DC-C66E-4A77-B959-62DD1F55D5E5}" type="sibTrans" cxnId="{4A554242-B482-4F34-B995-8719C769FE70}">
      <dgm:prSet/>
      <dgm:spPr/>
      <dgm:t>
        <a:bodyPr/>
        <a:lstStyle/>
        <a:p>
          <a:endParaRPr lang="en-US"/>
        </a:p>
      </dgm:t>
    </dgm:pt>
    <dgm:pt modelId="{D10C7510-8414-44A8-8388-064D0CB4F772}" type="pres">
      <dgm:prSet presAssocID="{BB8155AC-01AD-4921-A4C5-1014E1F768CF}" presName="root" presStyleCnt="0">
        <dgm:presLayoutVars>
          <dgm:dir/>
          <dgm:resizeHandles val="exact"/>
        </dgm:presLayoutVars>
      </dgm:prSet>
      <dgm:spPr/>
    </dgm:pt>
    <dgm:pt modelId="{2EA277A7-8FC8-4D10-98E0-17A148F865C7}" type="pres">
      <dgm:prSet presAssocID="{EBB72D5D-5451-495D-9DF9-6D160EF809BF}" presName="compNode" presStyleCnt="0"/>
      <dgm:spPr/>
    </dgm:pt>
    <dgm:pt modelId="{6708076F-5991-4714-90C2-F13F609E8847}" type="pres">
      <dgm:prSet presAssocID="{EBB72D5D-5451-495D-9DF9-6D160EF809BF}" presName="bgRect" presStyleLbl="bgShp" presStyleIdx="0" presStyleCnt="4"/>
      <dgm:spPr/>
    </dgm:pt>
    <dgm:pt modelId="{0615D9B2-5008-4A83-9CF8-E519145BF314}" type="pres">
      <dgm:prSet presAssocID="{EBB72D5D-5451-495D-9DF9-6D160EF809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8C42F8-C4AA-427B-86E8-20F09BF064CF}" type="pres">
      <dgm:prSet presAssocID="{EBB72D5D-5451-495D-9DF9-6D160EF809BF}" presName="spaceRect" presStyleCnt="0"/>
      <dgm:spPr/>
    </dgm:pt>
    <dgm:pt modelId="{187804AA-52C5-47F3-A78D-7FA7B9466851}" type="pres">
      <dgm:prSet presAssocID="{EBB72D5D-5451-495D-9DF9-6D160EF809BF}" presName="parTx" presStyleLbl="revTx" presStyleIdx="0" presStyleCnt="4">
        <dgm:presLayoutVars>
          <dgm:chMax val="0"/>
          <dgm:chPref val="0"/>
        </dgm:presLayoutVars>
      </dgm:prSet>
      <dgm:spPr/>
    </dgm:pt>
    <dgm:pt modelId="{09B9120B-F67F-4109-A64A-73ED5B7B6430}" type="pres">
      <dgm:prSet presAssocID="{6B8DCDAD-57A5-4E67-897C-1828B24247D9}" presName="sibTrans" presStyleCnt="0"/>
      <dgm:spPr/>
    </dgm:pt>
    <dgm:pt modelId="{A9C366A9-2A21-457F-9E88-CF66EBEA68E1}" type="pres">
      <dgm:prSet presAssocID="{E9F1BD1A-9FE2-4A29-ADB0-8042C22444B8}" presName="compNode" presStyleCnt="0"/>
      <dgm:spPr/>
    </dgm:pt>
    <dgm:pt modelId="{CBC0709D-1210-4B72-B28E-F31D0CB816E7}" type="pres">
      <dgm:prSet presAssocID="{E9F1BD1A-9FE2-4A29-ADB0-8042C22444B8}" presName="bgRect" presStyleLbl="bgShp" presStyleIdx="1" presStyleCnt="4"/>
      <dgm:spPr/>
    </dgm:pt>
    <dgm:pt modelId="{F0780895-2CE0-4F62-A2A9-99AA3DF35B99}" type="pres">
      <dgm:prSet presAssocID="{E9F1BD1A-9FE2-4A29-ADB0-8042C22444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C1FC098-9643-4FCA-A6C5-E27BD023D32F}" type="pres">
      <dgm:prSet presAssocID="{E9F1BD1A-9FE2-4A29-ADB0-8042C22444B8}" presName="spaceRect" presStyleCnt="0"/>
      <dgm:spPr/>
    </dgm:pt>
    <dgm:pt modelId="{2BFB0F33-0A60-40A5-BE69-C5A6200360C7}" type="pres">
      <dgm:prSet presAssocID="{E9F1BD1A-9FE2-4A29-ADB0-8042C22444B8}" presName="parTx" presStyleLbl="revTx" presStyleIdx="1" presStyleCnt="4">
        <dgm:presLayoutVars>
          <dgm:chMax val="0"/>
          <dgm:chPref val="0"/>
        </dgm:presLayoutVars>
      </dgm:prSet>
      <dgm:spPr/>
    </dgm:pt>
    <dgm:pt modelId="{B5797382-09BB-4E74-B975-B157C71887D0}" type="pres">
      <dgm:prSet presAssocID="{893BFD17-4A50-477C-B091-A7F31CF6A747}" presName="sibTrans" presStyleCnt="0"/>
      <dgm:spPr/>
    </dgm:pt>
    <dgm:pt modelId="{1C049E2F-2B9E-4961-B953-C862BE35F922}" type="pres">
      <dgm:prSet presAssocID="{DCA87C9E-F75F-4156-8ABF-698CF86E023C}" presName="compNode" presStyleCnt="0"/>
      <dgm:spPr/>
    </dgm:pt>
    <dgm:pt modelId="{A6947D9A-FF27-4990-985E-D2C6C5C25DEE}" type="pres">
      <dgm:prSet presAssocID="{DCA87C9E-F75F-4156-8ABF-698CF86E023C}" presName="bgRect" presStyleLbl="bgShp" presStyleIdx="2" presStyleCnt="4"/>
      <dgm:spPr/>
    </dgm:pt>
    <dgm:pt modelId="{5728E4C1-7ECB-452C-96A9-6916E2C984F7}" type="pres">
      <dgm:prSet presAssocID="{DCA87C9E-F75F-4156-8ABF-698CF86E02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46EB127-B7CE-483D-B2AE-B3BC7AC860DC}" type="pres">
      <dgm:prSet presAssocID="{DCA87C9E-F75F-4156-8ABF-698CF86E023C}" presName="spaceRect" presStyleCnt="0"/>
      <dgm:spPr/>
    </dgm:pt>
    <dgm:pt modelId="{AFC3EDD8-4926-4518-A3E1-1B9B0B64E098}" type="pres">
      <dgm:prSet presAssocID="{DCA87C9E-F75F-4156-8ABF-698CF86E023C}" presName="parTx" presStyleLbl="revTx" presStyleIdx="2" presStyleCnt="4">
        <dgm:presLayoutVars>
          <dgm:chMax val="0"/>
          <dgm:chPref val="0"/>
        </dgm:presLayoutVars>
      </dgm:prSet>
      <dgm:spPr/>
    </dgm:pt>
    <dgm:pt modelId="{5976CFA1-88E1-428B-9997-8EECE2C6A80C}" type="pres">
      <dgm:prSet presAssocID="{119F7BBB-B8C6-4A6A-AE85-37DBD5171A9D}" presName="sibTrans" presStyleCnt="0"/>
      <dgm:spPr/>
    </dgm:pt>
    <dgm:pt modelId="{11D46D5D-4561-4F2E-AAB8-1D68B4ACD236}" type="pres">
      <dgm:prSet presAssocID="{36E9800F-759D-4F7A-95C2-B80985EA20B1}" presName="compNode" presStyleCnt="0"/>
      <dgm:spPr/>
    </dgm:pt>
    <dgm:pt modelId="{892CCD81-1BE4-410E-8950-9246CC9146DE}" type="pres">
      <dgm:prSet presAssocID="{36E9800F-759D-4F7A-95C2-B80985EA20B1}" presName="bgRect" presStyleLbl="bgShp" presStyleIdx="3" presStyleCnt="4"/>
      <dgm:spPr/>
    </dgm:pt>
    <dgm:pt modelId="{7E54181B-6D14-4E2D-8E31-58C97A5298DC}" type="pres">
      <dgm:prSet presAssocID="{36E9800F-759D-4F7A-95C2-B80985EA20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30EDD80-5386-46D4-BC07-48C2B8374716}" type="pres">
      <dgm:prSet presAssocID="{36E9800F-759D-4F7A-95C2-B80985EA20B1}" presName="spaceRect" presStyleCnt="0"/>
      <dgm:spPr/>
    </dgm:pt>
    <dgm:pt modelId="{BD353D0D-859A-4F76-ABD7-FC8177A8F435}" type="pres">
      <dgm:prSet presAssocID="{36E9800F-759D-4F7A-95C2-B80985EA20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361301-B5FF-439E-9E33-429EC09BF850}" type="presOf" srcId="{BB8155AC-01AD-4921-A4C5-1014E1F768CF}" destId="{D10C7510-8414-44A8-8388-064D0CB4F772}" srcOrd="0" destOrd="0" presId="urn:microsoft.com/office/officeart/2018/2/layout/IconVerticalSolidList"/>
    <dgm:cxn modelId="{CA66BC02-2855-4481-B9B2-A6AF77F2B90E}" type="presOf" srcId="{EBB72D5D-5451-495D-9DF9-6D160EF809BF}" destId="{187804AA-52C5-47F3-A78D-7FA7B9466851}" srcOrd="0" destOrd="0" presId="urn:microsoft.com/office/officeart/2018/2/layout/IconVerticalSolidList"/>
    <dgm:cxn modelId="{2D57E43E-CE7B-446F-AC40-C4929937CEFD}" srcId="{BB8155AC-01AD-4921-A4C5-1014E1F768CF}" destId="{E9F1BD1A-9FE2-4A29-ADB0-8042C22444B8}" srcOrd="1" destOrd="0" parTransId="{B2131931-E04B-4D4D-BAD9-255DC1EDDCBA}" sibTransId="{893BFD17-4A50-477C-B091-A7F31CF6A747}"/>
    <dgm:cxn modelId="{4A554242-B482-4F34-B995-8719C769FE70}" srcId="{BB8155AC-01AD-4921-A4C5-1014E1F768CF}" destId="{36E9800F-759D-4F7A-95C2-B80985EA20B1}" srcOrd="3" destOrd="0" parTransId="{5260EDD6-177D-4299-BA06-0377C9F7E04F}" sibTransId="{BC8CE5DC-C66E-4A77-B959-62DD1F55D5E5}"/>
    <dgm:cxn modelId="{3754D259-4E11-4E36-A836-624A41FDEC75}" type="presOf" srcId="{DCA87C9E-F75F-4156-8ABF-698CF86E023C}" destId="{AFC3EDD8-4926-4518-A3E1-1B9B0B64E098}" srcOrd="0" destOrd="0" presId="urn:microsoft.com/office/officeart/2018/2/layout/IconVerticalSolidList"/>
    <dgm:cxn modelId="{4A134B81-DEF1-49BD-BF2C-1EA0553264DE}" type="presOf" srcId="{36E9800F-759D-4F7A-95C2-B80985EA20B1}" destId="{BD353D0D-859A-4F76-ABD7-FC8177A8F435}" srcOrd="0" destOrd="0" presId="urn:microsoft.com/office/officeart/2018/2/layout/IconVerticalSolidList"/>
    <dgm:cxn modelId="{C9FE65B5-A1CB-4B7F-B327-8C36FD9BE359}" srcId="{BB8155AC-01AD-4921-A4C5-1014E1F768CF}" destId="{DCA87C9E-F75F-4156-8ABF-698CF86E023C}" srcOrd="2" destOrd="0" parTransId="{A59B4A1C-C293-413E-8752-53E850CF2371}" sibTransId="{119F7BBB-B8C6-4A6A-AE85-37DBD5171A9D}"/>
    <dgm:cxn modelId="{D20935D7-F59E-49BA-90AD-347F88FAFCA3}" type="presOf" srcId="{E9F1BD1A-9FE2-4A29-ADB0-8042C22444B8}" destId="{2BFB0F33-0A60-40A5-BE69-C5A6200360C7}" srcOrd="0" destOrd="0" presId="urn:microsoft.com/office/officeart/2018/2/layout/IconVerticalSolidList"/>
    <dgm:cxn modelId="{363B20E9-F392-4420-8D9F-60F1E2FB070E}" srcId="{BB8155AC-01AD-4921-A4C5-1014E1F768CF}" destId="{EBB72D5D-5451-495D-9DF9-6D160EF809BF}" srcOrd="0" destOrd="0" parTransId="{587FE4E2-0583-44C8-BA0A-CE45BD8F06CE}" sibTransId="{6B8DCDAD-57A5-4E67-897C-1828B24247D9}"/>
    <dgm:cxn modelId="{1630EAE0-372F-43C6-A83E-45F11D307A96}" type="presParOf" srcId="{D10C7510-8414-44A8-8388-064D0CB4F772}" destId="{2EA277A7-8FC8-4D10-98E0-17A148F865C7}" srcOrd="0" destOrd="0" presId="urn:microsoft.com/office/officeart/2018/2/layout/IconVerticalSolidList"/>
    <dgm:cxn modelId="{79F7C1FB-83BB-439E-97B9-DB66D9DE6EE8}" type="presParOf" srcId="{2EA277A7-8FC8-4D10-98E0-17A148F865C7}" destId="{6708076F-5991-4714-90C2-F13F609E8847}" srcOrd="0" destOrd="0" presId="urn:microsoft.com/office/officeart/2018/2/layout/IconVerticalSolidList"/>
    <dgm:cxn modelId="{4FD6A754-CDD4-42FF-AE9A-22F4CBAE839B}" type="presParOf" srcId="{2EA277A7-8FC8-4D10-98E0-17A148F865C7}" destId="{0615D9B2-5008-4A83-9CF8-E519145BF314}" srcOrd="1" destOrd="0" presId="urn:microsoft.com/office/officeart/2018/2/layout/IconVerticalSolidList"/>
    <dgm:cxn modelId="{D2E3A72D-7214-402F-96DC-CF6A5E8B6613}" type="presParOf" srcId="{2EA277A7-8FC8-4D10-98E0-17A148F865C7}" destId="{978C42F8-C4AA-427B-86E8-20F09BF064CF}" srcOrd="2" destOrd="0" presId="urn:microsoft.com/office/officeart/2018/2/layout/IconVerticalSolidList"/>
    <dgm:cxn modelId="{F317C8A0-DB98-4782-8687-466148BDD0C8}" type="presParOf" srcId="{2EA277A7-8FC8-4D10-98E0-17A148F865C7}" destId="{187804AA-52C5-47F3-A78D-7FA7B9466851}" srcOrd="3" destOrd="0" presId="urn:microsoft.com/office/officeart/2018/2/layout/IconVerticalSolidList"/>
    <dgm:cxn modelId="{79F1013D-E8B2-4E63-999B-247E7BF546BC}" type="presParOf" srcId="{D10C7510-8414-44A8-8388-064D0CB4F772}" destId="{09B9120B-F67F-4109-A64A-73ED5B7B6430}" srcOrd="1" destOrd="0" presId="urn:microsoft.com/office/officeart/2018/2/layout/IconVerticalSolidList"/>
    <dgm:cxn modelId="{BE56BCEA-62A2-4309-9305-88B8B66BA7C7}" type="presParOf" srcId="{D10C7510-8414-44A8-8388-064D0CB4F772}" destId="{A9C366A9-2A21-457F-9E88-CF66EBEA68E1}" srcOrd="2" destOrd="0" presId="urn:microsoft.com/office/officeart/2018/2/layout/IconVerticalSolidList"/>
    <dgm:cxn modelId="{A7E592DD-B9B8-4E15-8C95-1A1E7C7B2910}" type="presParOf" srcId="{A9C366A9-2A21-457F-9E88-CF66EBEA68E1}" destId="{CBC0709D-1210-4B72-B28E-F31D0CB816E7}" srcOrd="0" destOrd="0" presId="urn:microsoft.com/office/officeart/2018/2/layout/IconVerticalSolidList"/>
    <dgm:cxn modelId="{9C6DFDBC-6BDE-4510-95AA-5E4CCC4E7280}" type="presParOf" srcId="{A9C366A9-2A21-457F-9E88-CF66EBEA68E1}" destId="{F0780895-2CE0-4F62-A2A9-99AA3DF35B99}" srcOrd="1" destOrd="0" presId="urn:microsoft.com/office/officeart/2018/2/layout/IconVerticalSolidList"/>
    <dgm:cxn modelId="{A06F384B-E751-4EC5-A1C2-B06D3473420D}" type="presParOf" srcId="{A9C366A9-2A21-457F-9E88-CF66EBEA68E1}" destId="{CC1FC098-9643-4FCA-A6C5-E27BD023D32F}" srcOrd="2" destOrd="0" presId="urn:microsoft.com/office/officeart/2018/2/layout/IconVerticalSolidList"/>
    <dgm:cxn modelId="{920895D1-FFD8-4015-8E4A-1D52FD566DCA}" type="presParOf" srcId="{A9C366A9-2A21-457F-9E88-CF66EBEA68E1}" destId="{2BFB0F33-0A60-40A5-BE69-C5A6200360C7}" srcOrd="3" destOrd="0" presId="urn:microsoft.com/office/officeart/2018/2/layout/IconVerticalSolidList"/>
    <dgm:cxn modelId="{F48952C9-950A-4BC8-A4EC-8374EC2B9F27}" type="presParOf" srcId="{D10C7510-8414-44A8-8388-064D0CB4F772}" destId="{B5797382-09BB-4E74-B975-B157C71887D0}" srcOrd="3" destOrd="0" presId="urn:microsoft.com/office/officeart/2018/2/layout/IconVerticalSolidList"/>
    <dgm:cxn modelId="{588E5EB4-127E-4BB4-AD43-3245A0908FCD}" type="presParOf" srcId="{D10C7510-8414-44A8-8388-064D0CB4F772}" destId="{1C049E2F-2B9E-4961-B953-C862BE35F922}" srcOrd="4" destOrd="0" presId="urn:microsoft.com/office/officeart/2018/2/layout/IconVerticalSolidList"/>
    <dgm:cxn modelId="{55501D82-2DAB-425F-96CB-2B2A2254DDF4}" type="presParOf" srcId="{1C049E2F-2B9E-4961-B953-C862BE35F922}" destId="{A6947D9A-FF27-4990-985E-D2C6C5C25DEE}" srcOrd="0" destOrd="0" presId="urn:microsoft.com/office/officeart/2018/2/layout/IconVerticalSolidList"/>
    <dgm:cxn modelId="{838047AD-0A93-4513-873F-E5366349AAE0}" type="presParOf" srcId="{1C049E2F-2B9E-4961-B953-C862BE35F922}" destId="{5728E4C1-7ECB-452C-96A9-6916E2C984F7}" srcOrd="1" destOrd="0" presId="urn:microsoft.com/office/officeart/2018/2/layout/IconVerticalSolidList"/>
    <dgm:cxn modelId="{7B38778B-C0D6-4EF9-AF9F-B6CD7C116E5D}" type="presParOf" srcId="{1C049E2F-2B9E-4961-B953-C862BE35F922}" destId="{346EB127-B7CE-483D-B2AE-B3BC7AC860DC}" srcOrd="2" destOrd="0" presId="urn:microsoft.com/office/officeart/2018/2/layout/IconVerticalSolidList"/>
    <dgm:cxn modelId="{D5AA55DF-F4C5-493A-B6F5-C9CAB5E81661}" type="presParOf" srcId="{1C049E2F-2B9E-4961-B953-C862BE35F922}" destId="{AFC3EDD8-4926-4518-A3E1-1B9B0B64E098}" srcOrd="3" destOrd="0" presId="urn:microsoft.com/office/officeart/2018/2/layout/IconVerticalSolidList"/>
    <dgm:cxn modelId="{65D29BAE-BDB7-4DCE-95AE-5ACA0BF0E43F}" type="presParOf" srcId="{D10C7510-8414-44A8-8388-064D0CB4F772}" destId="{5976CFA1-88E1-428B-9997-8EECE2C6A80C}" srcOrd="5" destOrd="0" presId="urn:microsoft.com/office/officeart/2018/2/layout/IconVerticalSolidList"/>
    <dgm:cxn modelId="{A5795C40-F146-4F8C-BD13-F57EC29B5CE9}" type="presParOf" srcId="{D10C7510-8414-44A8-8388-064D0CB4F772}" destId="{11D46D5D-4561-4F2E-AAB8-1D68B4ACD236}" srcOrd="6" destOrd="0" presId="urn:microsoft.com/office/officeart/2018/2/layout/IconVerticalSolidList"/>
    <dgm:cxn modelId="{77D577FA-1D51-4052-B88A-18427F9935E3}" type="presParOf" srcId="{11D46D5D-4561-4F2E-AAB8-1D68B4ACD236}" destId="{892CCD81-1BE4-410E-8950-9246CC9146DE}" srcOrd="0" destOrd="0" presId="urn:microsoft.com/office/officeart/2018/2/layout/IconVerticalSolidList"/>
    <dgm:cxn modelId="{D3F712AA-DB91-4571-A856-BA54C873BC9D}" type="presParOf" srcId="{11D46D5D-4561-4F2E-AAB8-1D68B4ACD236}" destId="{7E54181B-6D14-4E2D-8E31-58C97A5298DC}" srcOrd="1" destOrd="0" presId="urn:microsoft.com/office/officeart/2018/2/layout/IconVerticalSolidList"/>
    <dgm:cxn modelId="{F4B7D006-4819-42EA-97EC-486E9239FB35}" type="presParOf" srcId="{11D46D5D-4561-4F2E-AAB8-1D68B4ACD236}" destId="{E30EDD80-5386-46D4-BC07-48C2B8374716}" srcOrd="2" destOrd="0" presId="urn:microsoft.com/office/officeart/2018/2/layout/IconVerticalSolidList"/>
    <dgm:cxn modelId="{EFDDF517-FD84-400C-AF12-AFEB59C6FAC0}" type="presParOf" srcId="{11D46D5D-4561-4F2E-AAB8-1D68B4ACD236}" destId="{BD353D0D-859A-4F76-ABD7-FC8177A8F4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32141-503F-4ECC-AFA6-994AD42AF976}">
      <dsp:nvSpPr>
        <dsp:cNvPr id="0" name=""/>
        <dsp:cNvSpPr/>
      </dsp:nvSpPr>
      <dsp:spPr>
        <a:xfrm>
          <a:off x="915389" y="279192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4305-D492-41A8-915C-4E4E0BC4C997}">
      <dsp:nvSpPr>
        <dsp:cNvPr id="0" name=""/>
        <dsp:cNvSpPr/>
      </dsp:nvSpPr>
      <dsp:spPr>
        <a:xfrm>
          <a:off x="152222" y="187569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Determinants of Uber fares</a:t>
          </a:r>
        </a:p>
      </dsp:txBody>
      <dsp:txXfrm>
        <a:off x="152222" y="1875690"/>
        <a:ext cx="2775149" cy="720000"/>
      </dsp:txXfrm>
    </dsp:sp>
    <dsp:sp modelId="{53F0D5EE-37CD-485A-98E2-733FFD7B5083}">
      <dsp:nvSpPr>
        <dsp:cNvPr id="0" name=""/>
        <dsp:cNvSpPr/>
      </dsp:nvSpPr>
      <dsp:spPr>
        <a:xfrm>
          <a:off x="4176189" y="279192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EAA1E-7C5C-414C-8147-D7A447B6646B}">
      <dsp:nvSpPr>
        <dsp:cNvPr id="0" name=""/>
        <dsp:cNvSpPr/>
      </dsp:nvSpPr>
      <dsp:spPr>
        <a:xfrm>
          <a:off x="3413023" y="187569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Impact of Weekday and Weekend</a:t>
          </a:r>
        </a:p>
      </dsp:txBody>
      <dsp:txXfrm>
        <a:off x="3413023" y="1875690"/>
        <a:ext cx="2775149" cy="720000"/>
      </dsp:txXfrm>
    </dsp:sp>
    <dsp:sp modelId="{96250D14-167D-441F-9B00-2EFDFE863FE7}">
      <dsp:nvSpPr>
        <dsp:cNvPr id="0" name=""/>
        <dsp:cNvSpPr/>
      </dsp:nvSpPr>
      <dsp:spPr>
        <a:xfrm>
          <a:off x="7464989" y="297849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8BEEA-A007-4F87-AC3E-72B577CA7524}">
      <dsp:nvSpPr>
        <dsp:cNvPr id="0" name=""/>
        <dsp:cNvSpPr/>
      </dsp:nvSpPr>
      <dsp:spPr>
        <a:xfrm>
          <a:off x="6673824" y="187569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Enhancing Deep Learning for Passenger fare</a:t>
          </a:r>
        </a:p>
      </dsp:txBody>
      <dsp:txXfrm>
        <a:off x="6673824" y="1875690"/>
        <a:ext cx="277514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09402-F0E8-400A-B6EC-C3C269195743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E3EDD-D06F-410B-B777-11FA5E71E011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B220A-8B52-41EB-8A29-7F6C4310A655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Parameters </a:t>
          </a:r>
          <a:r>
            <a:rPr lang="en-US" sz="1500" kern="1200" dirty="0" err="1"/>
            <a:t>trip_miles</a:t>
          </a:r>
          <a:r>
            <a:rPr lang="en-US" sz="1500" kern="1200" dirty="0"/>
            <a:t>, </a:t>
          </a:r>
          <a:r>
            <a:rPr lang="en-US" sz="1500" kern="1200" dirty="0" err="1"/>
            <a:t>sales_tax</a:t>
          </a:r>
          <a:r>
            <a:rPr lang="en-US" sz="1500" kern="1200" dirty="0"/>
            <a:t> and </a:t>
          </a:r>
          <a:r>
            <a:rPr lang="en-US" sz="1500" kern="1200" dirty="0" err="1"/>
            <a:t>trip_time</a:t>
          </a:r>
          <a:r>
            <a:rPr lang="en-US" sz="1500" kern="1200" dirty="0"/>
            <a:t>  are most dependable</a:t>
          </a:r>
        </a:p>
      </dsp:txBody>
      <dsp:txXfrm>
        <a:off x="372317" y="2134941"/>
        <a:ext cx="2643750" cy="720000"/>
      </dsp:txXfrm>
    </dsp:sp>
    <dsp:sp modelId="{01BE8C93-CA89-48ED-813F-96CF370AF751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E7D6-0570-492A-8C62-458CA29FE947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024CC-C76A-4E28-9584-685608891360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Not much difference in fare while comparing weekday and Weekend.</a:t>
          </a:r>
        </a:p>
      </dsp:txBody>
      <dsp:txXfrm>
        <a:off x="3478723" y="2134941"/>
        <a:ext cx="2643750" cy="720000"/>
      </dsp:txXfrm>
    </dsp:sp>
    <dsp:sp modelId="{CAF52487-BD66-49D3-B7D1-63F79579F35D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94547-F9BA-497E-BC51-4A5AF1717279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75CE-72EE-40B0-BB65-8EF1BBFC7EC8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XG Boost gives most accuracy among the models</a:t>
          </a:r>
        </a:p>
      </dsp:txBody>
      <dsp:txXfrm>
        <a:off x="6585129" y="2134941"/>
        <a:ext cx="2643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263D-7092-487A-9700-41E384A9617F}">
      <dsp:nvSpPr>
        <dsp:cNvPr id="0" name=""/>
        <dsp:cNvSpPr/>
      </dsp:nvSpPr>
      <dsp:spPr>
        <a:xfrm>
          <a:off x="0" y="852906"/>
          <a:ext cx="5914209" cy="15745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F4729-6A44-4FAD-9BDC-DDF72CC26097}">
      <dsp:nvSpPr>
        <dsp:cNvPr id="0" name=""/>
        <dsp:cNvSpPr/>
      </dsp:nvSpPr>
      <dsp:spPr>
        <a:xfrm>
          <a:off x="476315" y="1207191"/>
          <a:ext cx="866028" cy="866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7AC00-31D6-40E5-9CFE-E806BFF00A62}">
      <dsp:nvSpPr>
        <dsp:cNvPr id="0" name=""/>
        <dsp:cNvSpPr/>
      </dsp:nvSpPr>
      <dsp:spPr>
        <a:xfrm>
          <a:off x="1818659" y="852906"/>
          <a:ext cx="4095549" cy="157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5" tIns="166645" rIns="166645" bIns="1666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is huge </a:t>
          </a:r>
        </a:p>
      </dsp:txBody>
      <dsp:txXfrm>
        <a:off x="1818659" y="852906"/>
        <a:ext cx="4095549" cy="1574597"/>
      </dsp:txXfrm>
    </dsp:sp>
    <dsp:sp modelId="{FD3F965E-7AD2-4F3F-925D-3160D3FFA0EF}">
      <dsp:nvSpPr>
        <dsp:cNvPr id="0" name=""/>
        <dsp:cNvSpPr/>
      </dsp:nvSpPr>
      <dsp:spPr>
        <a:xfrm>
          <a:off x="0" y="2821153"/>
          <a:ext cx="5914209" cy="15745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056CC-24E2-4009-91D2-C6DD12A22E85}">
      <dsp:nvSpPr>
        <dsp:cNvPr id="0" name=""/>
        <dsp:cNvSpPr/>
      </dsp:nvSpPr>
      <dsp:spPr>
        <a:xfrm>
          <a:off x="476315" y="3175437"/>
          <a:ext cx="866028" cy="866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11228-514C-4E39-8AC8-CD7AB713BC5C}">
      <dsp:nvSpPr>
        <dsp:cNvPr id="0" name=""/>
        <dsp:cNvSpPr/>
      </dsp:nvSpPr>
      <dsp:spPr>
        <a:xfrm>
          <a:off x="1818659" y="2821153"/>
          <a:ext cx="4095549" cy="157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5" tIns="166645" rIns="166645" bIns="1666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 is down while running 50 epochs </a:t>
          </a:r>
        </a:p>
      </dsp:txBody>
      <dsp:txXfrm>
        <a:off x="1818659" y="2821153"/>
        <a:ext cx="4095549" cy="1574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DCC25-5752-436C-9FD2-E8D0328AA542}">
      <dsp:nvSpPr>
        <dsp:cNvPr id="0" name=""/>
        <dsp:cNvSpPr/>
      </dsp:nvSpPr>
      <dsp:spPr>
        <a:xfrm>
          <a:off x="4704844" y="1095838"/>
          <a:ext cx="2106590" cy="501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02"/>
              </a:lnTo>
              <a:lnTo>
                <a:pt x="2106590" y="341602"/>
              </a:lnTo>
              <a:lnTo>
                <a:pt x="210659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2CC2-F94C-42FF-8521-098F4250926A}">
      <dsp:nvSpPr>
        <dsp:cNvPr id="0" name=""/>
        <dsp:cNvSpPr/>
      </dsp:nvSpPr>
      <dsp:spPr>
        <a:xfrm>
          <a:off x="4659124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8F3AA-AEBE-4514-8EF9-68D927F76D95}">
      <dsp:nvSpPr>
        <dsp:cNvPr id="0" name=""/>
        <dsp:cNvSpPr/>
      </dsp:nvSpPr>
      <dsp:spPr>
        <a:xfrm>
          <a:off x="2598253" y="1095838"/>
          <a:ext cx="2106590" cy="501272"/>
        </a:xfrm>
        <a:custGeom>
          <a:avLst/>
          <a:gdLst/>
          <a:ahLst/>
          <a:cxnLst/>
          <a:rect l="0" t="0" r="0" b="0"/>
          <a:pathLst>
            <a:path>
              <a:moveTo>
                <a:pt x="2106590" y="0"/>
              </a:moveTo>
              <a:lnTo>
                <a:pt x="2106590" y="341602"/>
              </a:lnTo>
              <a:lnTo>
                <a:pt x="0" y="341602"/>
              </a:lnTo>
              <a:lnTo>
                <a:pt x="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6FFB7-D278-4BA8-BCB7-EAF5439E31D6}">
      <dsp:nvSpPr>
        <dsp:cNvPr id="0" name=""/>
        <dsp:cNvSpPr/>
      </dsp:nvSpPr>
      <dsp:spPr>
        <a:xfrm>
          <a:off x="3843057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911E2-7E3C-4239-9BAA-B3DBA4B99199}">
      <dsp:nvSpPr>
        <dsp:cNvPr id="0" name=""/>
        <dsp:cNvSpPr/>
      </dsp:nvSpPr>
      <dsp:spPr>
        <a:xfrm>
          <a:off x="4034565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NYC Taxi Limousine Commission(TLC)</a:t>
          </a:r>
        </a:p>
      </dsp:txBody>
      <dsp:txXfrm>
        <a:off x="4066621" y="215357"/>
        <a:ext cx="1659462" cy="1030357"/>
      </dsp:txXfrm>
    </dsp:sp>
    <dsp:sp modelId="{FB71FE36-7E0B-44AF-BC06-BB73C1B38EE5}">
      <dsp:nvSpPr>
        <dsp:cNvPr id="0" name=""/>
        <dsp:cNvSpPr/>
      </dsp:nvSpPr>
      <dsp:spPr>
        <a:xfrm>
          <a:off x="1736466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870F8-B415-46B7-81E3-CDB2A3F426EB}">
      <dsp:nvSpPr>
        <dsp:cNvPr id="0" name=""/>
        <dsp:cNvSpPr/>
      </dsp:nvSpPr>
      <dsp:spPr>
        <a:xfrm>
          <a:off x="1927974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Yellow Taxi</a:t>
          </a:r>
        </a:p>
      </dsp:txBody>
      <dsp:txXfrm>
        <a:off x="1960030" y="1811100"/>
        <a:ext cx="1659462" cy="1030357"/>
      </dsp:txXfrm>
    </dsp:sp>
    <dsp:sp modelId="{729E07B3-C909-46C2-9652-C923ACF4A37E}">
      <dsp:nvSpPr>
        <dsp:cNvPr id="0" name=""/>
        <dsp:cNvSpPr/>
      </dsp:nvSpPr>
      <dsp:spPr>
        <a:xfrm>
          <a:off x="3843057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AB05E-B4A5-4A47-8983-A09F3EB516C0}">
      <dsp:nvSpPr>
        <dsp:cNvPr id="0" name=""/>
        <dsp:cNvSpPr/>
      </dsp:nvSpPr>
      <dsp:spPr>
        <a:xfrm>
          <a:off x="4034565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For-Hire Vehicles</a:t>
          </a:r>
        </a:p>
      </dsp:txBody>
      <dsp:txXfrm>
        <a:off x="4066621" y="1811100"/>
        <a:ext cx="1659462" cy="1030357"/>
      </dsp:txXfrm>
    </dsp:sp>
    <dsp:sp modelId="{AA1092D1-B52F-4B41-B498-11ACA6F04741}">
      <dsp:nvSpPr>
        <dsp:cNvPr id="0" name=""/>
        <dsp:cNvSpPr/>
      </dsp:nvSpPr>
      <dsp:spPr>
        <a:xfrm>
          <a:off x="5949648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027FB-3E7E-4B1E-9F06-D87FEFBBC390}">
      <dsp:nvSpPr>
        <dsp:cNvPr id="0" name=""/>
        <dsp:cNvSpPr/>
      </dsp:nvSpPr>
      <dsp:spPr>
        <a:xfrm>
          <a:off x="6141156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Volume For-Hire Vehicles</a:t>
          </a:r>
        </a:p>
      </dsp:txBody>
      <dsp:txXfrm>
        <a:off x="6173212" y="1811100"/>
        <a:ext cx="1659462" cy="1030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96584-4EA3-45FF-B5DA-4A1C97F42F97}">
      <dsp:nvSpPr>
        <dsp:cNvPr id="0" name=""/>
        <dsp:cNvSpPr/>
      </dsp:nvSpPr>
      <dsp:spPr>
        <a:xfrm>
          <a:off x="2913" y="701048"/>
          <a:ext cx="2311469" cy="138688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 Loading</a:t>
          </a:r>
        </a:p>
      </dsp:txBody>
      <dsp:txXfrm>
        <a:off x="2913" y="701048"/>
        <a:ext cx="2311469" cy="1386881"/>
      </dsp:txXfrm>
    </dsp:sp>
    <dsp:sp modelId="{B9AA236F-4E33-43C9-9C2F-434FB53BC2AF}">
      <dsp:nvSpPr>
        <dsp:cNvPr id="0" name=""/>
        <dsp:cNvSpPr/>
      </dsp:nvSpPr>
      <dsp:spPr>
        <a:xfrm>
          <a:off x="2545529" y="701048"/>
          <a:ext cx="2311469" cy="138688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331055"/>
                <a:satOff val="192"/>
                <a:lumOff val="1895"/>
                <a:alphaOff val="0"/>
                <a:shade val="74000"/>
                <a:satMod val="130000"/>
                <a:lumMod val="90000"/>
              </a:schemeClr>
              <a:schemeClr val="accent5">
                <a:hueOff val="331055"/>
                <a:satOff val="192"/>
                <a:lumOff val="18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 Analysis</a:t>
          </a:r>
        </a:p>
      </dsp:txBody>
      <dsp:txXfrm>
        <a:off x="2545529" y="701048"/>
        <a:ext cx="2311469" cy="1386881"/>
      </dsp:txXfrm>
    </dsp:sp>
    <dsp:sp modelId="{76BCB02A-4DE8-48AA-9135-5FD81D0804D2}">
      <dsp:nvSpPr>
        <dsp:cNvPr id="0" name=""/>
        <dsp:cNvSpPr/>
      </dsp:nvSpPr>
      <dsp:spPr>
        <a:xfrm>
          <a:off x="5088145" y="701048"/>
          <a:ext cx="2311469" cy="138688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662110"/>
                <a:satOff val="384"/>
                <a:lumOff val="3791"/>
                <a:alphaOff val="0"/>
                <a:shade val="74000"/>
                <a:satMod val="130000"/>
                <a:lumMod val="90000"/>
              </a:schemeClr>
              <a:schemeClr val="accent5">
                <a:hueOff val="662110"/>
                <a:satOff val="384"/>
                <a:lumOff val="379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 Processing</a:t>
          </a:r>
        </a:p>
      </dsp:txBody>
      <dsp:txXfrm>
        <a:off x="5088145" y="701048"/>
        <a:ext cx="2311469" cy="1386881"/>
      </dsp:txXfrm>
    </dsp:sp>
    <dsp:sp modelId="{904E821E-21BC-41C7-BB5D-5CFC033C40C9}">
      <dsp:nvSpPr>
        <dsp:cNvPr id="0" name=""/>
        <dsp:cNvSpPr/>
      </dsp:nvSpPr>
      <dsp:spPr>
        <a:xfrm>
          <a:off x="7630762" y="701048"/>
          <a:ext cx="2311469" cy="138688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Data Modeling</a:t>
          </a:r>
        </a:p>
      </dsp:txBody>
      <dsp:txXfrm>
        <a:off x="7630762" y="701048"/>
        <a:ext cx="2311469" cy="1386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9402-AF83-44ED-BB1F-BBF3FEC688D3}">
      <dsp:nvSpPr>
        <dsp:cNvPr id="0" name=""/>
        <dsp:cNvSpPr/>
      </dsp:nvSpPr>
      <dsp:spPr>
        <a:xfrm>
          <a:off x="0" y="0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Combined 3 Months Data</a:t>
          </a:r>
        </a:p>
      </dsp:txBody>
      <dsp:txXfrm>
        <a:off x="18525" y="18525"/>
        <a:ext cx="6945023" cy="595424"/>
      </dsp:txXfrm>
    </dsp:sp>
    <dsp:sp modelId="{AF5266D2-1824-4DF6-B337-B317B0575766}">
      <dsp:nvSpPr>
        <dsp:cNvPr id="0" name=""/>
        <dsp:cNvSpPr/>
      </dsp:nvSpPr>
      <dsp:spPr>
        <a:xfrm>
          <a:off x="643280" y="74746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Size – 1.5 gb</a:t>
          </a:r>
        </a:p>
      </dsp:txBody>
      <dsp:txXfrm>
        <a:off x="661805" y="765994"/>
        <a:ext cx="6589519" cy="595424"/>
      </dsp:txXfrm>
    </dsp:sp>
    <dsp:sp modelId="{B6A15584-AA54-4915-9034-76C30358CBD6}">
      <dsp:nvSpPr>
        <dsp:cNvPr id="0" name=""/>
        <dsp:cNvSpPr/>
      </dsp:nvSpPr>
      <dsp:spPr>
        <a:xfrm>
          <a:off x="1276959" y="1494939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Combinely 18 lakhs Rows and 24 Columns</a:t>
          </a:r>
        </a:p>
      </dsp:txBody>
      <dsp:txXfrm>
        <a:off x="1295484" y="1513464"/>
        <a:ext cx="6599120" cy="595424"/>
      </dsp:txXfrm>
    </dsp:sp>
    <dsp:sp modelId="{B1E00597-9469-4DD1-9543-08D6F9AF9DA0}">
      <dsp:nvSpPr>
        <dsp:cNvPr id="0" name=""/>
        <dsp:cNvSpPr/>
      </dsp:nvSpPr>
      <dsp:spPr>
        <a:xfrm>
          <a:off x="1920239" y="2242408"/>
          <a:ext cx="7680957" cy="632474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 datetime coumns with missing values</a:t>
          </a:r>
        </a:p>
      </dsp:txBody>
      <dsp:txXfrm>
        <a:off x="1938764" y="2260933"/>
        <a:ext cx="6589519" cy="595424"/>
      </dsp:txXfrm>
    </dsp:sp>
    <dsp:sp modelId="{3D69DECB-84FF-4F9B-A82E-98F7285A7C37}">
      <dsp:nvSpPr>
        <dsp:cNvPr id="0" name=""/>
        <dsp:cNvSpPr/>
      </dsp:nvSpPr>
      <dsp:spPr>
        <a:xfrm>
          <a:off x="7269849" y="48441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62348" y="484417"/>
        <a:ext cx="226110" cy="309359"/>
      </dsp:txXfrm>
    </dsp:sp>
    <dsp:sp modelId="{8E098A7D-D442-44BF-A1FC-35D12A0C73E7}">
      <dsp:nvSpPr>
        <dsp:cNvPr id="0" name=""/>
        <dsp:cNvSpPr/>
      </dsp:nvSpPr>
      <dsp:spPr>
        <a:xfrm>
          <a:off x="7913129" y="1231887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05628" y="1231887"/>
        <a:ext cx="226110" cy="309359"/>
      </dsp:txXfrm>
    </dsp:sp>
    <dsp:sp modelId="{DB52EC22-8E3B-46DD-946C-0E912129CC62}">
      <dsp:nvSpPr>
        <dsp:cNvPr id="0" name=""/>
        <dsp:cNvSpPr/>
      </dsp:nvSpPr>
      <dsp:spPr>
        <a:xfrm>
          <a:off x="8546808" y="1979356"/>
          <a:ext cx="411108" cy="411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39307" y="1979356"/>
        <a:ext cx="226110" cy="309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0D33C-6DF9-4F24-96B8-411B0DD13EDF}">
      <dsp:nvSpPr>
        <dsp:cNvPr id="0" name=""/>
        <dsp:cNvSpPr/>
      </dsp:nvSpPr>
      <dsp:spPr>
        <a:xfrm>
          <a:off x="790776" y="1494968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C1892-DA77-44AC-B69B-BA15B53A0C7F}">
      <dsp:nvSpPr>
        <dsp:cNvPr id="0" name=""/>
        <dsp:cNvSpPr/>
      </dsp:nvSpPr>
      <dsp:spPr>
        <a:xfrm>
          <a:off x="57557" y="3033688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Pickup_hour : Extraction of pickup hour from timestamp</a:t>
          </a:r>
        </a:p>
      </dsp:txBody>
      <dsp:txXfrm>
        <a:off x="57557" y="3033688"/>
        <a:ext cx="2666250" cy="720000"/>
      </dsp:txXfrm>
    </dsp:sp>
    <dsp:sp modelId="{05C38CCA-0A15-4471-8E02-AAD168DE9D83}">
      <dsp:nvSpPr>
        <dsp:cNvPr id="0" name=""/>
        <dsp:cNvSpPr/>
      </dsp:nvSpPr>
      <dsp:spPr>
        <a:xfrm>
          <a:off x="3923620" y="1494968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2E9DF-1606-458E-A6B8-66A7E8CDC48E}">
      <dsp:nvSpPr>
        <dsp:cNvPr id="0" name=""/>
        <dsp:cNvSpPr/>
      </dsp:nvSpPr>
      <dsp:spPr>
        <a:xfrm>
          <a:off x="3190401" y="3033688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pickup_day : Converting of date to day of week as Monday =0, Sunday = 6. </a:t>
          </a:r>
        </a:p>
      </dsp:txBody>
      <dsp:txXfrm>
        <a:off x="3190401" y="3033688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BDBA1-F5C6-4160-825F-A35355DBDD40}">
      <dsp:nvSpPr>
        <dsp:cNvPr id="0" name=""/>
        <dsp:cNvSpPr/>
      </dsp:nvSpPr>
      <dsp:spPr>
        <a:xfrm>
          <a:off x="0" y="32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Trip_miles</a:t>
          </a:r>
        </a:p>
      </dsp:txBody>
      <dsp:txXfrm>
        <a:off x="28557" y="60885"/>
        <a:ext cx="5857095" cy="527886"/>
      </dsp:txXfrm>
    </dsp:sp>
    <dsp:sp modelId="{ADFCACBE-3B01-4BE0-9965-3A5C3C2E8CEB}">
      <dsp:nvSpPr>
        <dsp:cNvPr id="0" name=""/>
        <dsp:cNvSpPr/>
      </dsp:nvSpPr>
      <dsp:spPr>
        <a:xfrm>
          <a:off x="0" y="689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141881"/>
                <a:satOff val="82"/>
                <a:lumOff val="812"/>
                <a:alphaOff val="0"/>
                <a:shade val="74000"/>
                <a:satMod val="130000"/>
                <a:lumMod val="90000"/>
              </a:schemeClr>
              <a:schemeClr val="accent5">
                <a:hueOff val="141881"/>
                <a:satOff val="82"/>
                <a:lumOff val="81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Trip_time</a:t>
          </a:r>
        </a:p>
      </dsp:txBody>
      <dsp:txXfrm>
        <a:off x="28557" y="717885"/>
        <a:ext cx="5857095" cy="527886"/>
      </dsp:txXfrm>
    </dsp:sp>
    <dsp:sp modelId="{396C493C-065B-4F1F-B5B7-19FA4CFD3B68}">
      <dsp:nvSpPr>
        <dsp:cNvPr id="0" name=""/>
        <dsp:cNvSpPr/>
      </dsp:nvSpPr>
      <dsp:spPr>
        <a:xfrm>
          <a:off x="0" y="1346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283761"/>
                <a:satOff val="165"/>
                <a:lumOff val="1625"/>
                <a:alphaOff val="0"/>
                <a:shade val="74000"/>
                <a:satMod val="130000"/>
                <a:lumMod val="90000"/>
              </a:schemeClr>
              <a:schemeClr val="accent5">
                <a:hueOff val="283761"/>
                <a:satOff val="165"/>
                <a:lumOff val="162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Sales_tax</a:t>
          </a:r>
        </a:p>
      </dsp:txBody>
      <dsp:txXfrm>
        <a:off x="28557" y="1374885"/>
        <a:ext cx="5857095" cy="527886"/>
      </dsp:txXfrm>
    </dsp:sp>
    <dsp:sp modelId="{C8B2388E-EABC-4788-8E80-8CB452AB4541}">
      <dsp:nvSpPr>
        <dsp:cNvPr id="0" name=""/>
        <dsp:cNvSpPr/>
      </dsp:nvSpPr>
      <dsp:spPr>
        <a:xfrm>
          <a:off x="0" y="2003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425642"/>
                <a:satOff val="247"/>
                <a:lumOff val="2437"/>
                <a:alphaOff val="0"/>
                <a:shade val="74000"/>
                <a:satMod val="130000"/>
                <a:lumMod val="90000"/>
              </a:schemeClr>
              <a:schemeClr val="accent5">
                <a:hueOff val="425642"/>
                <a:satOff val="247"/>
                <a:lumOff val="243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PULocationID</a:t>
          </a:r>
        </a:p>
      </dsp:txBody>
      <dsp:txXfrm>
        <a:off x="28557" y="2031885"/>
        <a:ext cx="5857095" cy="527886"/>
      </dsp:txXfrm>
    </dsp:sp>
    <dsp:sp modelId="{D7781DE2-826C-4FBA-B2FA-9986C9D51074}">
      <dsp:nvSpPr>
        <dsp:cNvPr id="0" name=""/>
        <dsp:cNvSpPr/>
      </dsp:nvSpPr>
      <dsp:spPr>
        <a:xfrm>
          <a:off x="0" y="2660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567523"/>
                <a:satOff val="329"/>
                <a:lumOff val="3249"/>
                <a:alphaOff val="0"/>
                <a:shade val="74000"/>
                <a:satMod val="130000"/>
                <a:lumMod val="90000"/>
              </a:schemeClr>
              <a:schemeClr val="accent5">
                <a:hueOff val="567523"/>
                <a:satOff val="329"/>
                <a:lumOff val="32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DOLocationID</a:t>
          </a:r>
          <a:endParaRPr lang="en-US" sz="2500" kern="1200" dirty="0"/>
        </a:p>
      </dsp:txBody>
      <dsp:txXfrm>
        <a:off x="28557" y="2688885"/>
        <a:ext cx="5857095" cy="527886"/>
      </dsp:txXfrm>
    </dsp:sp>
    <dsp:sp modelId="{55BC1DF7-554B-4DE6-807C-91E131B1C66A}">
      <dsp:nvSpPr>
        <dsp:cNvPr id="0" name=""/>
        <dsp:cNvSpPr/>
      </dsp:nvSpPr>
      <dsp:spPr>
        <a:xfrm>
          <a:off x="0" y="3317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709404"/>
                <a:satOff val="411"/>
                <a:lumOff val="4061"/>
                <a:alphaOff val="0"/>
                <a:shade val="74000"/>
                <a:satMod val="130000"/>
                <a:lumMod val="90000"/>
              </a:schemeClr>
              <a:schemeClr val="accent5">
                <a:hueOff val="709404"/>
                <a:satOff val="411"/>
                <a:lumOff val="406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Pickup_hour</a:t>
          </a:r>
        </a:p>
      </dsp:txBody>
      <dsp:txXfrm>
        <a:off x="28557" y="3345885"/>
        <a:ext cx="5857095" cy="527886"/>
      </dsp:txXfrm>
    </dsp:sp>
    <dsp:sp modelId="{79C401DD-7499-47AB-860C-E39193F655D2}">
      <dsp:nvSpPr>
        <dsp:cNvPr id="0" name=""/>
        <dsp:cNvSpPr/>
      </dsp:nvSpPr>
      <dsp:spPr>
        <a:xfrm>
          <a:off x="0" y="3974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851284"/>
                <a:satOff val="494"/>
                <a:lumOff val="4874"/>
                <a:alphaOff val="0"/>
                <a:shade val="74000"/>
                <a:satMod val="130000"/>
                <a:lumMod val="90000"/>
              </a:schemeClr>
              <a:schemeClr val="accent5">
                <a:hueOff val="851284"/>
                <a:satOff val="494"/>
                <a:lumOff val="487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Pickup_day</a:t>
          </a:r>
        </a:p>
      </dsp:txBody>
      <dsp:txXfrm>
        <a:off x="28557" y="4002885"/>
        <a:ext cx="5857095" cy="527886"/>
      </dsp:txXfrm>
    </dsp:sp>
    <dsp:sp modelId="{FAA4FD36-AD9E-4583-BD66-A27AC97E5C58}">
      <dsp:nvSpPr>
        <dsp:cNvPr id="0" name=""/>
        <dsp:cNvSpPr/>
      </dsp:nvSpPr>
      <dsp:spPr>
        <a:xfrm>
          <a:off x="0" y="4631328"/>
          <a:ext cx="5914209" cy="585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Variable – base_passenger_fare</a:t>
          </a:r>
        </a:p>
      </dsp:txBody>
      <dsp:txXfrm>
        <a:off x="28557" y="4659885"/>
        <a:ext cx="5857095" cy="527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A527D-BA28-4A33-BF88-A007DC920A84}">
      <dsp:nvSpPr>
        <dsp:cNvPr id="0" name=""/>
        <dsp:cNvSpPr/>
      </dsp:nvSpPr>
      <dsp:spPr>
        <a:xfrm>
          <a:off x="4704844" y="1095838"/>
          <a:ext cx="2106590" cy="5012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02"/>
              </a:lnTo>
              <a:lnTo>
                <a:pt x="2106590" y="341602"/>
              </a:lnTo>
              <a:lnTo>
                <a:pt x="210659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68172-7AC1-4D63-B2BD-A929F79B1E11}">
      <dsp:nvSpPr>
        <dsp:cNvPr id="0" name=""/>
        <dsp:cNvSpPr/>
      </dsp:nvSpPr>
      <dsp:spPr>
        <a:xfrm>
          <a:off x="4659124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6817E-B9EA-4BAB-B0AC-36FF9A465C2E}">
      <dsp:nvSpPr>
        <dsp:cNvPr id="0" name=""/>
        <dsp:cNvSpPr/>
      </dsp:nvSpPr>
      <dsp:spPr>
        <a:xfrm>
          <a:off x="2598253" y="1095838"/>
          <a:ext cx="2106590" cy="501272"/>
        </a:xfrm>
        <a:custGeom>
          <a:avLst/>
          <a:gdLst/>
          <a:ahLst/>
          <a:cxnLst/>
          <a:rect l="0" t="0" r="0" b="0"/>
          <a:pathLst>
            <a:path>
              <a:moveTo>
                <a:pt x="2106590" y="0"/>
              </a:moveTo>
              <a:lnTo>
                <a:pt x="2106590" y="341602"/>
              </a:lnTo>
              <a:lnTo>
                <a:pt x="0" y="341602"/>
              </a:lnTo>
              <a:lnTo>
                <a:pt x="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9E9C3-8ED9-4257-926D-58966E3961E8}">
      <dsp:nvSpPr>
        <dsp:cNvPr id="0" name=""/>
        <dsp:cNvSpPr/>
      </dsp:nvSpPr>
      <dsp:spPr>
        <a:xfrm>
          <a:off x="3843057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A110B-882A-4BCF-AC8A-A271E162B911}">
      <dsp:nvSpPr>
        <dsp:cNvPr id="0" name=""/>
        <dsp:cNvSpPr/>
      </dsp:nvSpPr>
      <dsp:spPr>
        <a:xfrm>
          <a:off x="4034565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Supervised Learning Technique</a:t>
          </a:r>
        </a:p>
      </dsp:txBody>
      <dsp:txXfrm>
        <a:off x="4066621" y="215357"/>
        <a:ext cx="1659462" cy="1030357"/>
      </dsp:txXfrm>
    </dsp:sp>
    <dsp:sp modelId="{013662A5-428C-49A3-B5AA-F7B684178AB1}">
      <dsp:nvSpPr>
        <dsp:cNvPr id="0" name=""/>
        <dsp:cNvSpPr/>
      </dsp:nvSpPr>
      <dsp:spPr>
        <a:xfrm>
          <a:off x="1736466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B9DCC-3FD7-4548-8F36-4FC4A63A27C4}">
      <dsp:nvSpPr>
        <dsp:cNvPr id="0" name=""/>
        <dsp:cNvSpPr/>
      </dsp:nvSpPr>
      <dsp:spPr>
        <a:xfrm>
          <a:off x="1927974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</a:t>
          </a:r>
        </a:p>
      </dsp:txBody>
      <dsp:txXfrm>
        <a:off x="1960030" y="1811100"/>
        <a:ext cx="1659462" cy="1030357"/>
      </dsp:txXfrm>
    </dsp:sp>
    <dsp:sp modelId="{A2E13C20-F1EA-41B9-A1BC-579A96005992}">
      <dsp:nvSpPr>
        <dsp:cNvPr id="0" name=""/>
        <dsp:cNvSpPr/>
      </dsp:nvSpPr>
      <dsp:spPr>
        <a:xfrm>
          <a:off x="3843057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AE438-42AA-47C6-AFDD-2E43A97446EC}">
      <dsp:nvSpPr>
        <dsp:cNvPr id="0" name=""/>
        <dsp:cNvSpPr/>
      </dsp:nvSpPr>
      <dsp:spPr>
        <a:xfrm>
          <a:off x="4034565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</a:t>
          </a:r>
        </a:p>
      </dsp:txBody>
      <dsp:txXfrm>
        <a:off x="4066621" y="1811100"/>
        <a:ext cx="1659462" cy="1030357"/>
      </dsp:txXfrm>
    </dsp:sp>
    <dsp:sp modelId="{D9506BBC-797B-48CB-9DC9-0E149BE15549}">
      <dsp:nvSpPr>
        <dsp:cNvPr id="0" name=""/>
        <dsp:cNvSpPr/>
      </dsp:nvSpPr>
      <dsp:spPr>
        <a:xfrm>
          <a:off x="5949648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F0E4C-A0C5-4860-8A83-9F86368362DF}">
      <dsp:nvSpPr>
        <dsp:cNvPr id="0" name=""/>
        <dsp:cNvSpPr/>
      </dsp:nvSpPr>
      <dsp:spPr>
        <a:xfrm>
          <a:off x="6141156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XG Boost</a:t>
          </a:r>
        </a:p>
      </dsp:txBody>
      <dsp:txXfrm>
        <a:off x="6173212" y="1811100"/>
        <a:ext cx="1659462" cy="10303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C2C91-272F-4572-B268-F8EE19B555F3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0B0FA-DE37-4F80-A743-7D8225AC5A6B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258E0-AE2D-4F5A-B0FB-CFF33CD54F24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Fully Connected Neural Network</a:t>
          </a:r>
        </a:p>
      </dsp:txBody>
      <dsp:txXfrm>
        <a:off x="1275192" y="2178"/>
        <a:ext cx="4639016" cy="1104063"/>
      </dsp:txXfrm>
    </dsp:sp>
    <dsp:sp modelId="{36C31B79-83BF-4F70-A165-78B67B68DDAC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7B422-B848-472E-8117-7E9064BCC4C1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8322B-CCA3-42CC-8191-146C6B875901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Sequential model in keras tensorflow, we have 3 layers with dense of 64, 32 and 1.</a:t>
          </a:r>
        </a:p>
      </dsp:txBody>
      <dsp:txXfrm>
        <a:off x="1275192" y="1382257"/>
        <a:ext cx="4639016" cy="1104063"/>
      </dsp:txXfrm>
    </dsp:sp>
    <dsp:sp modelId="{D4AF153F-DA7B-434D-872D-BD23F0BEBD73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9DD60-A2B1-4F18-9642-3D27119414AD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9F95A-0537-489C-A454-5569AC81F1B5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with ‘relu’ activation and ‘adam’ optimization</a:t>
          </a:r>
        </a:p>
      </dsp:txBody>
      <dsp:txXfrm>
        <a:off x="1275192" y="2762336"/>
        <a:ext cx="4639016" cy="1104063"/>
      </dsp:txXfrm>
    </dsp:sp>
    <dsp:sp modelId="{0B8B7739-B693-4862-B806-067B94E70838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F1E9-B2E9-4EAF-97B4-EC22D8070B86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3C1B3-A7E6-4ACB-BF58-14202CCFF24B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Performed for 10 , 15 and 25 epochs</a:t>
          </a:r>
        </a:p>
      </dsp:txBody>
      <dsp:txXfrm>
        <a:off x="1275192" y="4142415"/>
        <a:ext cx="4639016" cy="11040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8076F-5991-4714-90C2-F13F609E8847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15D9B2-5008-4A83-9CF8-E519145BF314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7804AA-52C5-47F3-A78D-7FA7B9466851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XG Boost </a:t>
          </a:r>
        </a:p>
      </dsp:txBody>
      <dsp:txXfrm>
        <a:off x="1275192" y="2178"/>
        <a:ext cx="4639016" cy="1104063"/>
      </dsp:txXfrm>
    </dsp:sp>
    <dsp:sp modelId="{CBC0709D-1210-4B72-B28E-F31D0CB816E7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780895-2CE0-4F62-A2A9-99AA3DF35B99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B0F33-0A60-40A5-BE69-C5A6200360C7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– Tree </a:t>
          </a:r>
        </a:p>
      </dsp:txBody>
      <dsp:txXfrm>
        <a:off x="1275192" y="1382257"/>
        <a:ext cx="4639016" cy="1104063"/>
      </dsp:txXfrm>
    </dsp:sp>
    <dsp:sp modelId="{A6947D9A-FF27-4990-985E-D2C6C5C25DEE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28E4C1-7ECB-452C-96A9-6916E2C984F7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3EDD8-4926-4518-A3E1-1B9B0B64E098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Fully – Connected Neural Network</a:t>
          </a:r>
        </a:p>
      </dsp:txBody>
      <dsp:txXfrm>
        <a:off x="1275192" y="2762336"/>
        <a:ext cx="4639016" cy="1104063"/>
      </dsp:txXfrm>
    </dsp:sp>
    <dsp:sp modelId="{892CCD81-1BE4-410E-8950-9246CC9146DE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54181B-6D14-4E2D-8E31-58C97A5298DC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53D0D-859A-4F76-ABD7-FC8177A8F435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</a:t>
          </a:r>
        </a:p>
      </dsp:txBody>
      <dsp:txXfrm>
        <a:off x="1275192" y="4142415"/>
        <a:ext cx="4639016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D01546-198A-4195-BCF8-F0FF54C90E5E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95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56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59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404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00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314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768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612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3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8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3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4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080ECFC-8B2D-4FAD-9C22-4FB17AFA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FF0D058-363D-42D2-A2BC-922DB6FEE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E745FAA-0617-4E32-B2D8-5F28B14E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AAD6BD-E757-4945-B48B-49817B869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9362118-BD2C-4B44-A1C1-758FD869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2D2D63F-4B38-4E4F-BB52-28D0DC8E7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1404546-5783-E51A-D683-9CE5E3B7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23" y="1041400"/>
            <a:ext cx="6380894" cy="24807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Temporal Dynamics and Predictive Modeling of Uber-Ride Demand in Urban Environments</a:t>
            </a:r>
            <a:br>
              <a:rPr lang="en-US" sz="3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Data 606|Team 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51D6-26E8-700F-B120-C404CCA4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623" y="3657597"/>
            <a:ext cx="6380894" cy="207917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                  Instructor  : Masoud Soroush</a:t>
            </a:r>
          </a:p>
        </p:txBody>
      </p:sp>
      <p:pic>
        <p:nvPicPr>
          <p:cNvPr id="38" name="Graphic 37" descr="Taxi with solid fill">
            <a:extLst>
              <a:ext uri="{FF2B5EF4-FFF2-40B4-BE49-F238E27FC236}">
                <a16:creationId xmlns:a16="http://schemas.microsoft.com/office/drawing/2014/main" id="{AE1004F2-0C4A-991E-AA2E-C0FB22EAC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99909" y="1759977"/>
            <a:ext cx="1722226" cy="1626689"/>
          </a:xfrm>
          <a:prstGeom prst="rect">
            <a:avLst/>
          </a:prstGeom>
          <a:ln w="57150" cmpd="thickThin">
            <a:noFill/>
            <a:miter lim="800000"/>
          </a:ln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BEC453-4DCF-4477-A99E-7F12E7FA6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3522131"/>
            <a:ext cx="960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E53F-4A53-7FA6-C5DB-08855761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4113"/>
          </a:xfrm>
        </p:spPr>
        <p:txBody>
          <a:bodyPr>
            <a:normAutofit fontScale="90000"/>
          </a:bodyPr>
          <a:lstStyle/>
          <a:p>
            <a:r>
              <a:rPr lang="en-US"/>
              <a:t>Correlation Matrix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C63E1E-668B-709C-19E3-9DF6C19C0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996" y="2136711"/>
            <a:ext cx="8266921" cy="37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8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1F4E-A17A-E8EA-3446-F2343766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D4925A8B-EAB3-CEDC-D855-A11C50E5E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440" y="2780523"/>
            <a:ext cx="9601200" cy="2808513"/>
          </a:xfrm>
        </p:spPr>
      </p:pic>
    </p:spTree>
    <p:extLst>
      <p:ext uri="{BB962C8B-B14F-4D97-AF65-F5344CB8AC3E}">
        <p14:creationId xmlns:p14="http://schemas.microsoft.com/office/powerpoint/2010/main" val="411703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4DA5E-BF63-39C5-E112-235A9E83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262626"/>
                </a:solidFill>
              </a:rPr>
              <a:t>Feature Engineering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3329C01-4035-78A6-0C6B-6F1B490D9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099041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676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F87D-1793-4FFB-39F2-AEA09889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Features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205B0-BF66-0A2C-9DBA-14C64A101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8267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83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B9AD-938D-DF04-E844-47E59F38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ML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98C04-BF27-F718-4646-8E61F200D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7965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35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F1B282-0FBF-7C6E-FA70-2BD14EC8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1804EC-8AB7-4AE5-AC1B-E590B4736903}"/>
              </a:ext>
            </a:extLst>
          </p:cNvPr>
          <p:cNvSpPr>
            <a:spLocks/>
          </p:cNvSpPr>
          <p:nvPr/>
        </p:nvSpPr>
        <p:spPr>
          <a:xfrm>
            <a:off x="5418668" y="982131"/>
            <a:ext cx="5469466" cy="48937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BAE2C8-FEA8-AF06-333C-67697703E9E9}"/>
              </a:ext>
            </a:extLst>
          </p:cNvPr>
          <p:cNvSpPr>
            <a:spLocks/>
          </p:cNvSpPr>
          <p:nvPr/>
        </p:nvSpPr>
        <p:spPr>
          <a:xfrm>
            <a:off x="2022119" y="2778681"/>
            <a:ext cx="8144585" cy="885211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Split the model to 80% of Training  and 20% of Test set,  </a:t>
            </a:r>
            <a:r>
              <a:rPr lang="en-US" sz="2000" dirty="0" err="1"/>
              <a:t>random_state</a:t>
            </a:r>
            <a:r>
              <a:rPr lang="en-US" sz="2000" dirty="0"/>
              <a:t> = 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3AFC-AA30-4F80-E01C-E762925C6FE1}"/>
              </a:ext>
            </a:extLst>
          </p:cNvPr>
          <p:cNvSpPr>
            <a:spLocks/>
          </p:cNvSpPr>
          <p:nvPr/>
        </p:nvSpPr>
        <p:spPr>
          <a:xfrm>
            <a:off x="1731029" y="2770227"/>
            <a:ext cx="8316616" cy="2874883"/>
          </a:xfrm>
          <a:prstGeom prst="rect">
            <a:avLst/>
          </a:prstGeom>
        </p:spPr>
        <p:txBody>
          <a:bodyPr/>
          <a:lstStyle/>
          <a:p>
            <a:pPr defTabSz="393192">
              <a:spcAft>
                <a:spcPts val="600"/>
              </a:spcAft>
            </a:pPr>
            <a:endParaRPr lang="en-US" sz="15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993BF1-40E4-BA3F-1C32-FF4F30B6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62310"/>
              </p:ext>
            </p:extLst>
          </p:nvPr>
        </p:nvGraphicFramePr>
        <p:xfrm>
          <a:off x="2097023" y="3787020"/>
          <a:ext cx="8144584" cy="215658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507785">
                  <a:extLst>
                    <a:ext uri="{9D8B030D-6E8A-4147-A177-3AD203B41FA5}">
                      <a16:colId xmlns:a16="http://schemas.microsoft.com/office/drawing/2014/main" val="3098811830"/>
                    </a:ext>
                  </a:extLst>
                </a:gridCol>
                <a:gridCol w="2921938">
                  <a:extLst>
                    <a:ext uri="{9D8B030D-6E8A-4147-A177-3AD203B41FA5}">
                      <a16:colId xmlns:a16="http://schemas.microsoft.com/office/drawing/2014/main" val="62236811"/>
                    </a:ext>
                  </a:extLst>
                </a:gridCol>
                <a:gridCol w="2714861">
                  <a:extLst>
                    <a:ext uri="{9D8B030D-6E8A-4147-A177-3AD203B41FA5}">
                      <a16:colId xmlns:a16="http://schemas.microsoft.com/office/drawing/2014/main" val="1895033048"/>
                    </a:ext>
                  </a:extLst>
                </a:gridCol>
              </a:tblGrid>
              <a:tr h="431316">
                <a:tc>
                  <a:txBody>
                    <a:bodyPr/>
                    <a:lstStyle/>
                    <a:p>
                      <a:r>
                        <a:rPr lang="en-US"/>
                        <a:t>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25645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r>
                        <a:rPr lang="en-US"/>
                        <a:t>R - Squared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44750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6332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96183"/>
                  </a:ext>
                </a:extLst>
              </a:tr>
              <a:tr h="431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02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64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A3BB-120A-8583-C373-B7F93554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AD088DA-A0C9-0294-B7AD-2947C9164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123561"/>
              </p:ext>
            </p:extLst>
          </p:nvPr>
        </p:nvGraphicFramePr>
        <p:xfrm>
          <a:off x="1295400" y="2557462"/>
          <a:ext cx="9601197" cy="2294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54022919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991580463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122785603"/>
                    </a:ext>
                  </a:extLst>
                </a:gridCol>
              </a:tblGrid>
              <a:tr h="573614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80639"/>
                  </a:ext>
                </a:extLst>
              </a:tr>
              <a:tr h="573614">
                <a:tc>
                  <a:txBody>
                    <a:bodyPr/>
                    <a:lstStyle/>
                    <a:p>
                      <a:r>
                        <a:rPr lang="en-US" dirty="0"/>
                        <a:t>R -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17883"/>
                  </a:ext>
                </a:extLst>
              </a:tr>
              <a:tr h="573614">
                <a:tc>
                  <a:txBody>
                    <a:bodyPr/>
                    <a:lstStyle/>
                    <a:p>
                      <a:r>
                        <a:rPr lang="en-US" dirty="0"/>
                        <a:t>RMSE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4530"/>
                  </a:ext>
                </a:extLst>
              </a:tr>
              <a:tr h="573614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0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3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DE2-4802-31AF-DD62-47A5A51D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500E6-0FE8-062D-CBF2-B25B72FFC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99953"/>
              </p:ext>
            </p:extLst>
          </p:nvPr>
        </p:nvGraphicFramePr>
        <p:xfrm>
          <a:off x="1295401" y="2640563"/>
          <a:ext cx="9601197" cy="250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52536620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932830484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4135472220"/>
                    </a:ext>
                  </a:extLst>
                </a:gridCol>
              </a:tblGrid>
              <a:tr h="391417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33783"/>
                  </a:ext>
                </a:extLst>
              </a:tr>
              <a:tr h="612191">
                <a:tc>
                  <a:txBody>
                    <a:bodyPr/>
                    <a:lstStyle/>
                    <a:p>
                      <a:r>
                        <a:rPr lang="en-US" dirty="0"/>
                        <a:t>R -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24201"/>
                  </a:ext>
                </a:extLst>
              </a:tr>
              <a:tr h="673797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5040"/>
                  </a:ext>
                </a:extLst>
              </a:tr>
              <a:tr h="8240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1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7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2A4-205A-716E-3D76-F2C5A0B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with XG Boost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B06697-371C-EF2E-9EAC-AB1C811B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Search CV</a:t>
            </a:r>
          </a:p>
          <a:p>
            <a:r>
              <a:rPr lang="en-US" dirty="0"/>
              <a:t> objective ='</a:t>
            </a:r>
            <a:r>
              <a:rPr lang="en-US" dirty="0" err="1"/>
              <a:t>reg:squarederror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0.7,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max_depth</a:t>
            </a:r>
            <a:r>
              <a:rPr lang="en-US" dirty="0"/>
              <a:t> = 5, gamma = 0.2,  </a:t>
            </a:r>
            <a:r>
              <a:rPr lang="en-US" dirty="0" err="1"/>
              <a:t>n_estimators</a:t>
            </a:r>
            <a:r>
              <a:rPr lang="en-US" dirty="0"/>
              <a:t> = 300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4193E2-0FEB-5A22-F776-12F31E3D5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81064"/>
              </p:ext>
            </p:extLst>
          </p:nvPr>
        </p:nvGraphicFramePr>
        <p:xfrm>
          <a:off x="1686767" y="4216400"/>
          <a:ext cx="88008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614">
                  <a:extLst>
                    <a:ext uri="{9D8B030D-6E8A-4147-A177-3AD203B41FA5}">
                      <a16:colId xmlns:a16="http://schemas.microsoft.com/office/drawing/2014/main" val="2961675257"/>
                    </a:ext>
                  </a:extLst>
                </a:gridCol>
                <a:gridCol w="2933614">
                  <a:extLst>
                    <a:ext uri="{9D8B030D-6E8A-4147-A177-3AD203B41FA5}">
                      <a16:colId xmlns:a16="http://schemas.microsoft.com/office/drawing/2014/main" val="1831946309"/>
                    </a:ext>
                  </a:extLst>
                </a:gridCol>
                <a:gridCol w="2933614">
                  <a:extLst>
                    <a:ext uri="{9D8B030D-6E8A-4147-A177-3AD203B41FA5}">
                      <a16:colId xmlns:a16="http://schemas.microsoft.com/office/drawing/2014/main" val="423973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9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-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0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7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54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B7C60A-6E89-0379-492D-94B4177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XG Boost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A961EC-FCCC-00CD-C23B-402150C150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62" y="2743730"/>
            <a:ext cx="4607352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05988C-0845-AD8D-9B70-E409719C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75" y="2743730"/>
            <a:ext cx="4478694" cy="31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43E55DE-1C11-23CA-FA43-2D2032FC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Problem Statement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AEF9F1A-4C1A-163D-9FA6-9A08B9C68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5541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37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69D-E5EC-B4CF-1AD4-9B67BD34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i="0" dirty="0">
                <a:solidFill>
                  <a:srgbClr val="262626"/>
                </a:solidFill>
                <a:effectLst/>
                <a:latin typeface="Helvetica Neue"/>
              </a:rPr>
              <a:t>Decision Tree </a:t>
            </a:r>
            <a:r>
              <a:rPr lang="en-US" sz="4100" b="1" i="0" dirty="0" err="1">
                <a:solidFill>
                  <a:srgbClr val="262626"/>
                </a:solidFill>
                <a:effectLst/>
                <a:latin typeface="Helvetica Neue"/>
              </a:rPr>
              <a:t>Hypertuning</a:t>
            </a:r>
            <a:r>
              <a:rPr lang="en-US" sz="4100" b="1" i="0" dirty="0">
                <a:solidFill>
                  <a:srgbClr val="262626"/>
                </a:solidFill>
                <a:effectLst/>
                <a:latin typeface="Helvetica Neue"/>
              </a:rPr>
              <a:t> Parameter</a:t>
            </a:r>
            <a:br>
              <a:rPr lang="en-US" sz="4100" b="1" i="0" dirty="0">
                <a:solidFill>
                  <a:srgbClr val="262626"/>
                </a:solidFill>
                <a:effectLst/>
                <a:latin typeface="Helvetica Neue"/>
              </a:rPr>
            </a:br>
            <a:endParaRPr lang="en-US" sz="4100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A6F2-3827-8E92-78A8-3D700F45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6932"/>
            <a:ext cx="6820678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62626"/>
                </a:solidFill>
              </a:rPr>
              <a:t>Randomsearch</a:t>
            </a:r>
            <a:r>
              <a:rPr lang="en-US" dirty="0">
                <a:solidFill>
                  <a:srgbClr val="262626"/>
                </a:solidFill>
              </a:rPr>
              <a:t> CV from </a:t>
            </a:r>
            <a:r>
              <a:rPr lang="en-US" dirty="0" err="1">
                <a:solidFill>
                  <a:srgbClr val="262626"/>
                </a:solidFill>
              </a:rPr>
              <a:t>sklearn.model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sz="2000" dirty="0" err="1">
                <a:solidFill>
                  <a:srgbClr val="262626"/>
                </a:solidFill>
              </a:rPr>
              <a:t>max_depth</a:t>
            </a:r>
            <a:r>
              <a:rPr lang="en-US" sz="2000" dirty="0">
                <a:solidFill>
                  <a:srgbClr val="262626"/>
                </a:solidFill>
              </a:rPr>
              <a:t>=40,  </a:t>
            </a:r>
            <a:r>
              <a:rPr lang="en-US" sz="2000" dirty="0" err="1">
                <a:solidFill>
                  <a:srgbClr val="262626"/>
                </a:solidFill>
              </a:rPr>
              <a:t>min_samples_split</a:t>
            </a:r>
            <a:r>
              <a:rPr lang="en-US" sz="2000" dirty="0">
                <a:solidFill>
                  <a:srgbClr val="262626"/>
                </a:solidFill>
              </a:rPr>
              <a:t>=48,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2626"/>
                </a:solidFill>
              </a:rPr>
              <a:t>    </a:t>
            </a:r>
            <a:r>
              <a:rPr lang="en-US" sz="2000" dirty="0" err="1">
                <a:solidFill>
                  <a:srgbClr val="262626"/>
                </a:solidFill>
              </a:rPr>
              <a:t>min_samples_leaf</a:t>
            </a:r>
            <a:r>
              <a:rPr lang="en-US" sz="2000" dirty="0">
                <a:solidFill>
                  <a:srgbClr val="262626"/>
                </a:solidFill>
              </a:rPr>
              <a:t>=57,  </a:t>
            </a:r>
            <a:r>
              <a:rPr lang="en-US" sz="2000" dirty="0" err="1">
                <a:solidFill>
                  <a:srgbClr val="262626"/>
                </a:solidFill>
              </a:rPr>
              <a:t>max_features</a:t>
            </a:r>
            <a:r>
              <a:rPr lang="en-US" sz="2000" dirty="0">
                <a:solidFill>
                  <a:srgbClr val="262626"/>
                </a:solidFill>
              </a:rPr>
              <a:t>=None, </a:t>
            </a:r>
            <a:r>
              <a:rPr lang="en-US" sz="2000" dirty="0" err="1">
                <a:solidFill>
                  <a:srgbClr val="262626"/>
                </a:solidFill>
              </a:rPr>
              <a:t>random_state</a:t>
            </a:r>
            <a:r>
              <a:rPr lang="en-US" sz="2000" dirty="0">
                <a:solidFill>
                  <a:srgbClr val="262626"/>
                </a:solidFill>
              </a:rPr>
              <a:t>=42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62626"/>
                </a:solidFill>
              </a:rPr>
              <a:t>     </a:t>
            </a:r>
          </a:p>
          <a:p>
            <a:r>
              <a:rPr lang="en-US" dirty="0">
                <a:solidFill>
                  <a:srgbClr val="262626"/>
                </a:solidFill>
              </a:rPr>
              <a:t>R_2 = 82.51%</a:t>
            </a:r>
          </a:p>
          <a:p>
            <a:r>
              <a:rPr lang="en-US" dirty="0">
                <a:solidFill>
                  <a:srgbClr val="262626"/>
                </a:solidFill>
              </a:rPr>
              <a:t>RMSE = 9.029</a:t>
            </a:r>
          </a:p>
          <a:p>
            <a:r>
              <a:rPr lang="en-US" dirty="0">
                <a:solidFill>
                  <a:srgbClr val="262626"/>
                </a:solidFill>
              </a:rPr>
              <a:t>MAE = 4.944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0D1644D6-8C77-A43E-D97A-33C44F77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7872" y="2692322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963E9-F32D-05F9-F182-DBC5F0106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951" y="4216400"/>
            <a:ext cx="5033779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678C4-891C-5346-F38D-4A05A36E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Deep Learning Technique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0CE103-A377-CDCF-11ED-11506F852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45188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732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13A665-8610-23FA-BC0A-EE9285FF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Comparison of Metrics with Epochs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E20C74-FC62-248D-F0B1-42E7F89B3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985725"/>
              </p:ext>
            </p:extLst>
          </p:nvPr>
        </p:nvGraphicFramePr>
        <p:xfrm>
          <a:off x="1295401" y="2740653"/>
          <a:ext cx="9601197" cy="285601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323997">
                  <a:extLst>
                    <a:ext uri="{9D8B030D-6E8A-4147-A177-3AD203B41FA5}">
                      <a16:colId xmlns:a16="http://schemas.microsoft.com/office/drawing/2014/main" val="2078803515"/>
                    </a:ext>
                  </a:extLst>
                </a:gridCol>
                <a:gridCol w="2092400">
                  <a:extLst>
                    <a:ext uri="{9D8B030D-6E8A-4147-A177-3AD203B41FA5}">
                      <a16:colId xmlns:a16="http://schemas.microsoft.com/office/drawing/2014/main" val="1356397621"/>
                    </a:ext>
                  </a:extLst>
                </a:gridCol>
                <a:gridCol w="2092400">
                  <a:extLst>
                    <a:ext uri="{9D8B030D-6E8A-4147-A177-3AD203B41FA5}">
                      <a16:colId xmlns:a16="http://schemas.microsoft.com/office/drawing/2014/main" val="2481517222"/>
                    </a:ext>
                  </a:extLst>
                </a:gridCol>
                <a:gridCol w="2092400">
                  <a:extLst>
                    <a:ext uri="{9D8B030D-6E8A-4147-A177-3AD203B41FA5}">
                      <a16:colId xmlns:a16="http://schemas.microsoft.com/office/drawing/2014/main" val="2441501716"/>
                    </a:ext>
                  </a:extLst>
                </a:gridCol>
              </a:tblGrid>
              <a:tr h="797676"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tx1"/>
                          </a:solidFill>
                        </a:rPr>
                        <a:t>EPOCHS</a:t>
                      </a:r>
                    </a:p>
                  </a:txBody>
                  <a:tcPr marL="117141" marR="167345" marT="33469" marB="2510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tx1"/>
                          </a:solidFill>
                        </a:rPr>
                        <a:t>10 </a:t>
                      </a:r>
                    </a:p>
                  </a:txBody>
                  <a:tcPr marL="117141" marR="167345" marT="33469" marB="2510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117141" marR="167345" marT="33469" marB="2510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17141" marR="167345" marT="33469" marB="2510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68140"/>
                  </a:ext>
                </a:extLst>
              </a:tr>
              <a:tr h="686113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R- Squared</a:t>
                      </a:r>
                    </a:p>
                  </a:txBody>
                  <a:tcPr marL="117141" marR="167345" marT="33469" marB="25101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77.57%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78.09%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78.38%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52573"/>
                  </a:ext>
                </a:extLst>
              </a:tr>
              <a:tr h="686113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 marL="117141" marR="167345" marT="33469" marB="25101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10.195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10.102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10.006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23426"/>
                  </a:ext>
                </a:extLst>
              </a:tr>
              <a:tr h="686113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117141" marR="167345" marT="33469" marB="251017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5.344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5.400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5.272</a:t>
                      </a:r>
                    </a:p>
                  </a:txBody>
                  <a:tcPr marL="117141" marR="167345" marT="33469" marB="251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04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1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17997-C445-F193-583E-39DA58BD1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67" y="647432"/>
            <a:ext cx="7825907" cy="27815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E08AA-C6FB-D967-1E7F-C50251B0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68" y="3429000"/>
            <a:ext cx="7825908" cy="27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ABF40-1009-AD39-D701-CE5A0838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Best 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Model Order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E6E01-8237-AC05-83AA-C434091FF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87355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30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FC1B-C032-3969-4F0F-E9E412CA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 of XG Boost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C343CAB-864C-3857-88BE-8B19C6E99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16" y="2557463"/>
            <a:ext cx="47507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5EF-A64A-8106-3479-4BC1A5D0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2D9D45-AFD9-34A7-6ABF-4D2462BF9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53431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16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73FC1-21DB-722E-D74F-CA49BA94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 Faced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F7D68-616F-0006-8967-AB3E0E26B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54499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3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6AC9-A5B5-3C07-1883-A2D5EDD9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B2847-B4D5-B8EF-BC29-8049D597D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93475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154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EEF69A6-3443-481F-9636-8056FD3C0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3CEF1-9AC9-5B33-1999-FF5C533A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76337"/>
            <a:ext cx="9601196" cy="12637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Project-Flow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DA9DDA-6708-4E6F-8A09-90C6007D4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9"/>
            <a:ext cx="11218182" cy="40759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9E42D4-A338-40E9-8211-9443164F3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977" y="659525"/>
            <a:ext cx="10890504" cy="374904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C927668B-473A-86CF-251E-FECF71638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685282"/>
              </p:ext>
            </p:extLst>
          </p:nvPr>
        </p:nvGraphicFramePr>
        <p:xfrm>
          <a:off x="1129605" y="1139556"/>
          <a:ext cx="9945145" cy="2788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79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2DF-BB0C-F1B9-4B7C-8BCE94E5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D32F8-B5D5-5175-C46D-558604657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65970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938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7366-C4E1-7250-7656-05496A9F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2F81930F-E1E5-1660-915C-DD827AA2F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893" y="2660782"/>
            <a:ext cx="4554107" cy="3316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20ABAD-1AA8-7ED4-151D-C141008D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1" y="2730868"/>
            <a:ext cx="4514565" cy="32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108" name="Picture 4107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110" name="Picture 4109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11" name="Picture 4110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DF3A8E-F71E-162E-1D17-9376A77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4100" dirty="0"/>
              <a:t>Rides per Hour</a:t>
            </a: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ED47D9-D592-D897-A607-B6547B2C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5" r="8803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F91C9DB-08D2-4CD6-5D2A-AE891DE8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Hours 16 – 19 , there are more number of trips than all the hours for the period of 3 months</a:t>
            </a:r>
          </a:p>
        </p:txBody>
      </p:sp>
    </p:spTree>
    <p:extLst>
      <p:ext uri="{BB962C8B-B14F-4D97-AF65-F5344CB8AC3E}">
        <p14:creationId xmlns:p14="http://schemas.microsoft.com/office/powerpoint/2010/main" val="128213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3" name="Group 515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143" name="Picture 514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54" name="Rectangle 515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5145" name="Picture 514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146" name="Picture 514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B629DD-7BD2-0DA8-457E-6BC6FA2A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Comparison of Rides </a:t>
            </a:r>
            <a:endParaRPr lang="en-US" sz="2800" dirty="0">
              <a:solidFill>
                <a:srgbClr val="262626"/>
              </a:solidFill>
            </a:endParaRPr>
          </a:p>
        </p:txBody>
      </p:sp>
      <p:cxnSp>
        <p:nvCxnSpPr>
          <p:cNvPr id="5155" name="Straight Connector 5154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5900C5D1-285A-393D-B9C0-FF3EFB2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>
                <a:solidFill>
                  <a:srgbClr val="262626"/>
                </a:solidFill>
              </a:rPr>
              <a:t>Trip miles is more on weekend than Weekday</a:t>
            </a:r>
          </a:p>
          <a:p>
            <a:pPr algn="ctr"/>
            <a:endParaRPr lang="en-US" sz="1600">
              <a:solidFill>
                <a:srgbClr val="262626"/>
              </a:solidFill>
            </a:endParaRPr>
          </a:p>
          <a:p>
            <a:pPr algn="ctr"/>
            <a:r>
              <a:rPr lang="en-US" sz="1600">
                <a:solidFill>
                  <a:srgbClr val="262626"/>
                </a:solidFill>
              </a:rPr>
              <a:t>In weekend uber takes more time on Weekdays compared to Weekend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ACD421-3E21-9C46-70B0-F20C435ED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201" y="982131"/>
            <a:ext cx="5084399" cy="4893735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36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AEB3-6A6A-4D60-034B-5C473BD8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Box-Cox Transformation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BEC25-612F-B975-0569-8F20DC6E7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997" y="2660100"/>
            <a:ext cx="4285842" cy="331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0F18C-2674-DA04-C986-72173ABA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61" y="2660100"/>
            <a:ext cx="4855019" cy="32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B716E1E02D49AE932B2A0F7536D7" ma:contentTypeVersion="7" ma:contentTypeDescription="Create a new document." ma:contentTypeScope="" ma:versionID="82735194335b7d849faac12e69f5a8b2">
  <xsd:schema xmlns:xsd="http://www.w3.org/2001/XMLSchema" xmlns:xs="http://www.w3.org/2001/XMLSchema" xmlns:p="http://schemas.microsoft.com/office/2006/metadata/properties" xmlns:ns3="f8f00dc0-c6ef-48b7-9f75-b52a9962a971" xmlns:ns4="e5f14120-542b-4bc0-a73c-e624dbb1e52e" targetNamespace="http://schemas.microsoft.com/office/2006/metadata/properties" ma:root="true" ma:fieldsID="0f1942f5865bb6e2ff2b97020edfa3a6" ns3:_="" ns4:_="">
    <xsd:import namespace="f8f00dc0-c6ef-48b7-9f75-b52a9962a971"/>
    <xsd:import namespace="e5f14120-542b-4bc0-a73c-e624dbb1e52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00dc0-c6ef-48b7-9f75-b52a9962a9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14120-542b-4bc0-a73c-e624dbb1e5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f8f00dc0-c6ef-48b7-9f75-b52a9962a971"/>
    <ds:schemaRef ds:uri="http://purl.org/dc/dcmitype/"/>
    <ds:schemaRef ds:uri="http://purl.org/dc/elements/1.1/"/>
    <ds:schemaRef ds:uri="http://schemas.openxmlformats.org/package/2006/metadata/core-properties"/>
    <ds:schemaRef ds:uri="e5f14120-542b-4bc0-a73c-e624dbb1e52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E766F88-A043-4E54-964F-E94292A96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f00dc0-c6ef-48b7-9f75-b52a9962a971"/>
    <ds:schemaRef ds:uri="e5f14120-542b-4bc0-a73c-e624dbb1e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1441</TotalTime>
  <Words>557</Words>
  <Application>Microsoft Office PowerPoint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Garamond</vt:lpstr>
      <vt:lpstr>Helvetica Neue</vt:lpstr>
      <vt:lpstr>Wingdings</vt:lpstr>
      <vt:lpstr>Organic</vt:lpstr>
      <vt:lpstr>    Temporal Dynamics and Predictive Modeling of Uber-Ride Demand in Urban Environments Data 606|Team 5</vt:lpstr>
      <vt:lpstr>Problem Statement</vt:lpstr>
      <vt:lpstr>DATA</vt:lpstr>
      <vt:lpstr>Project-Flow</vt:lpstr>
      <vt:lpstr>Dataset</vt:lpstr>
      <vt:lpstr>EDA</vt:lpstr>
      <vt:lpstr>Rides per Hour</vt:lpstr>
      <vt:lpstr>Comparison of Rides </vt:lpstr>
      <vt:lpstr>Box-Cox Transformation</vt:lpstr>
      <vt:lpstr>Correlation Matrix</vt:lpstr>
      <vt:lpstr>Pair plot</vt:lpstr>
      <vt:lpstr>Feature Engineering</vt:lpstr>
      <vt:lpstr>Features</vt:lpstr>
      <vt:lpstr>ML Models</vt:lpstr>
      <vt:lpstr>Linear Regression</vt:lpstr>
      <vt:lpstr>Decision Tree</vt:lpstr>
      <vt:lpstr>XG Boost</vt:lpstr>
      <vt:lpstr>Hyperparameter Tuning with XG Boost</vt:lpstr>
      <vt:lpstr>Visual Representation of XG Boost</vt:lpstr>
      <vt:lpstr>Decision Tree Hypertuning Parameter </vt:lpstr>
      <vt:lpstr>Deep Learning Technique</vt:lpstr>
      <vt:lpstr>Comparison of Metrics with Epochs</vt:lpstr>
      <vt:lpstr>PowerPoint Presentation</vt:lpstr>
      <vt:lpstr>Best  Model Order</vt:lpstr>
      <vt:lpstr>Feature Importance of XG Boost </vt:lpstr>
      <vt:lpstr>Conclusion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Dynamics and Predictive Modeling of Uber-Ride Demand in Urban Environments Data 606|Team 5</dc:title>
  <dc:creator>Bharadwaj Kuruba Bulley</dc:creator>
  <cp:lastModifiedBy>Bharadwaj Kuruba Bulley</cp:lastModifiedBy>
  <cp:revision>6</cp:revision>
  <dcterms:created xsi:type="dcterms:W3CDTF">2024-04-22T22:26:23Z</dcterms:created>
  <dcterms:modified xsi:type="dcterms:W3CDTF">2024-04-23T22:27:31Z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0x0101001663B716E1E02D49AE932B2A0F7536D7</vt:lpwstr>
  </property>
</Properties>
</file>