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</p:sldMasterIdLst>
  <p:notesMasterIdLst>
    <p:notesMasterId r:id="rId8"/>
  </p:notesMasterIdLst>
  <p:handoutMasterIdLst>
    <p:handoutMasterId r:id="rId9"/>
  </p:handoutMasterIdLst>
  <p:sldIdLst>
    <p:sldId id="279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>
        <p:scale>
          <a:sx n="66" d="100"/>
          <a:sy n="66" d="100"/>
        </p:scale>
        <p:origin x="1330" y="38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BD99F20-3B8F-3D57-D4A4-9DBA1F27F199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5372B8-D875-A350-447C-4E5DC71B2EA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9CC244-E815-ADA9-5AD6-067EB6A24EF8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58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1901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0267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44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4B535E-E941-0AD4-FBA3-751C6619304F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6F72B1-FD84-46DD-D70F-84F81E78F7E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56DCBC-2DCB-3C3C-D171-3B5E741DE1CC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164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ED92D3C-E6F4-16D7-786D-D35CEFE2FEF2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FDB3BC-5B5F-A943-B60F-495DE5F77B3D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38E9D5-3EBA-2A89-0B70-D70F8C53C5A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8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72636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664445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3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9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322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60" r:id="rId13"/>
    <p:sldLayoutId id="2147483665" r:id="rId14"/>
    <p:sldLayoutId id="2147483662" r:id="rId15"/>
    <p:sldLayoutId id="2147483664" r:id="rId16"/>
    <p:sldLayoutId id="2147483663" r:id="rId17"/>
    <p:sldLayoutId id="2147483652" r:id="rId18"/>
    <p:sldLayoutId id="2147483666" r:id="rId19"/>
    <p:sldLayoutId id="2147483658" r:id="rId20"/>
    <p:sldLayoutId id="2147483654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E0BA27-6BB6-2147-CC0C-709CA1D5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4E7957-CE06-A65C-0761-CB928DB2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11B999-52B1-A4D2-C1BA-E223BACA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1159"/>
            <a:ext cx="10515600" cy="575321"/>
          </a:xfrm>
        </p:spPr>
        <p:txBody>
          <a:bodyPr>
            <a:normAutofit fontScale="90000"/>
          </a:bodyPr>
          <a:lstStyle/>
          <a:p>
            <a:r>
              <a:rPr lang="en-IN" dirty="0"/>
              <a:t>				    WEEKLY STATUS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8449C4-1C5F-F4A3-4B37-4DA333AE8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51390" y="4798242"/>
            <a:ext cx="2564090" cy="1253765"/>
          </a:xfrm>
        </p:spPr>
        <p:txBody>
          <a:bodyPr/>
          <a:lstStyle/>
          <a:p>
            <a:r>
              <a:rPr lang="en-US" dirty="0"/>
              <a:t>217Z1A6606</a:t>
            </a:r>
          </a:p>
          <a:p>
            <a:r>
              <a:rPr lang="en-US" dirty="0"/>
              <a:t>A.ROHITH KUMAR</a:t>
            </a:r>
          </a:p>
          <a:p>
            <a:r>
              <a:rPr lang="en-US" dirty="0"/>
              <a:t>CSE(AIML)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2243" y="6378994"/>
            <a:ext cx="5901459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52075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70661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E5F4C4-2B38-D883-AEFE-89852AE1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681DC-7CEA-DC86-C439-1AD017F7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AB77B7-259B-20C7-2C7E-1227174A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93935"/>
            <a:ext cx="10515600" cy="575321"/>
          </a:xfrm>
        </p:spPr>
        <p:txBody>
          <a:bodyPr>
            <a:normAutofit fontScale="90000"/>
          </a:bodyPr>
          <a:lstStyle/>
          <a:p>
            <a:r>
              <a:rPr lang="en-IN" dirty="0"/>
              <a:t>				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114303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186</TotalTime>
  <Words>72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        WEEKLY STATUS</vt:lpstr>
      <vt:lpstr>PROGRESS</vt:lpstr>
      <vt:lpstr>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rohiths123123@outlook.com</cp:lastModifiedBy>
  <cp:revision>2</cp:revision>
  <dcterms:created xsi:type="dcterms:W3CDTF">2024-05-26T06:57:35Z</dcterms:created>
  <dcterms:modified xsi:type="dcterms:W3CDTF">2024-05-26T10:20:14Z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