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1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0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9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4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3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3A09-7159-41F9-8B9E-407EADAAAFC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B3D977-CE40-4AA5-8D50-56BD20708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8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935C-D5B8-4ADB-9E03-325AD712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512"/>
            <a:ext cx="9144000" cy="423511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Test plan and Test strategy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3AFE9-13A3-4CB3-8BF0-892A3B06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029" y="1097279"/>
            <a:ext cx="9589971" cy="459125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FAA4CA-7EDD-4952-B6B0-EBACABC1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01585"/>
              </p:ext>
            </p:extLst>
          </p:nvPr>
        </p:nvGraphicFramePr>
        <p:xfrm>
          <a:off x="1222408" y="1169470"/>
          <a:ext cx="9445592" cy="50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796">
                  <a:extLst>
                    <a:ext uri="{9D8B030D-6E8A-4147-A177-3AD203B41FA5}">
                      <a16:colId xmlns:a16="http://schemas.microsoft.com/office/drawing/2014/main" val="397799725"/>
                    </a:ext>
                  </a:extLst>
                </a:gridCol>
                <a:gridCol w="4722796">
                  <a:extLst>
                    <a:ext uri="{9D8B030D-6E8A-4147-A177-3AD203B41FA5}">
                      <a16:colId xmlns:a16="http://schemas.microsoft.com/office/drawing/2014/main" val="120059593"/>
                    </a:ext>
                  </a:extLst>
                </a:gridCol>
              </a:tblGrid>
              <a:tr h="11297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Strategy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34114"/>
                  </a:ext>
                </a:extLst>
              </a:tr>
              <a:tr h="1129765">
                <a:tc>
                  <a:txBody>
                    <a:bodyPr/>
                    <a:lstStyle/>
                    <a:p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test plan is a formal document derived from requirement documents.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test strategy is a high-level document describing the way testing will be carried out in an organization.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57986"/>
                  </a:ext>
                </a:extLst>
              </a:tr>
              <a:tr h="1129765">
                <a:tc>
                  <a:txBody>
                    <a:bodyPr/>
                    <a:lstStyle/>
                    <a:p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describes in detail, the scope of testing and the different activities performed during testing.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basically aims at providing a systematic approach to the software testing process.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918"/>
                  </a:ext>
                </a:extLst>
              </a:tr>
              <a:tr h="1129765">
                <a:tc>
                  <a:txBody>
                    <a:bodyPr/>
                    <a:lstStyle/>
                    <a:p>
                      <a:r>
                        <a:rPr lang="en-IN" sz="2000" i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the scope of testing, who will test, when to test, what to test, etc. This plan can be modified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i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explains about the guidelines with respect to how testing to be carried out. It </a:t>
                      </a:r>
                      <a:r>
                        <a:rPr lang="en-IN" sz="2000" i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been </a:t>
                      </a:r>
                      <a:r>
                        <a:rPr lang="en-IN" sz="2000" i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edited. It basically explains on the techniques used for testing and is a generic document</a:t>
                      </a:r>
                      <a:endParaRPr lang="en-US" sz="20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BED-03FC-415B-A679-1F6CD602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408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test scenario and test case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3F36C-63CD-441E-8AEB-8C75A3CD1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956219"/>
              </p:ext>
            </p:extLst>
          </p:nvPr>
        </p:nvGraphicFramePr>
        <p:xfrm>
          <a:off x="838200" y="1270535"/>
          <a:ext cx="105156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829667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7681213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052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group of use cases or group of several work flow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cases are the set of positive and negative executable steps of a test scenario which has a set of pre-conditions, test data, expected result, post-conditions and actual results.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4362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Scenario gives the idea of what we have to test , its like “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What to be tested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Minute broken test scenario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58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Scenario is like a high-level test case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 of test case is to validate the test scenario by executing a set of steps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Test case gives the idea of  like “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to be tested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0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6BC6-F09E-42F8-950A-63AC9FA2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273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Defect and Bug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EFE12-D428-4C70-97AF-D9DEE2EA4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68779"/>
              </p:ext>
            </p:extLst>
          </p:nvPr>
        </p:nvGraphicFramePr>
        <p:xfrm>
          <a:off x="838200" y="1337912"/>
          <a:ext cx="10515600" cy="401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959499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56346218"/>
                    </a:ext>
                  </a:extLst>
                </a:gridCol>
              </a:tblGrid>
              <a:tr h="10010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6198"/>
                  </a:ext>
                </a:extLst>
              </a:tr>
              <a:tr h="100102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Defects are issues found in the production environment, and may be a deviation from the requirement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Bugs are issues found during the testing lifecycle. Issues in code can cause bugs.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50348"/>
                  </a:ext>
                </a:extLst>
              </a:tr>
              <a:tr h="100102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can also be found by a developer while unit-testing.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 software testing, a 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is the informal name of defects, which means that software or application is not working as per the requirement.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28667"/>
                  </a:ext>
                </a:extLst>
              </a:tr>
              <a:tr h="100102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 between the application created and the requirement.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Everything Is coded fine, but system is not working as expected.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6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3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B3F1-B726-4AB2-AB29-EA61C8E5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black box , white box and Grey testing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EBEA1D-C4B1-4D41-9D38-CECAFC43A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22297"/>
              </p:ext>
            </p:extLst>
          </p:nvPr>
        </p:nvGraphicFramePr>
        <p:xfrm>
          <a:off x="838200" y="1424539"/>
          <a:ext cx="10515597" cy="47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105375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846499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58548666"/>
                    </a:ext>
                  </a:extLst>
                </a:gridCol>
              </a:tblGrid>
              <a:tr h="104193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box testing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Grey box testing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2211"/>
                  </a:ext>
                </a:extLst>
              </a:tr>
              <a:tr h="104193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 involves testing against a system where the code and paths are invisible.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box testing involves testing the product’s underlying structure, architecture, and code to validate input-output flow.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Partially Knowledge of the internal working structure is required.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9970"/>
                  </a:ext>
                </a:extLst>
              </a:tr>
              <a:tr h="104193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Black Box Testing is also known as functional testing, data-driven testing, and closed box testing.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enhances design, usability and  security.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Grey Box Testing is also known as translucent testing as the tester has limited knowledge of coding.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69614"/>
                  </a:ext>
                </a:extLst>
              </a:tr>
              <a:tr h="104193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considered for algorithm testing.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well suitable and recommended for algorithm testing.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considered for algorithm testing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0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02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487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Difference between Test plan and Test strategy</vt:lpstr>
      <vt:lpstr>Difference between test scenario and test case</vt:lpstr>
      <vt:lpstr>Difference between Defect and Bug</vt:lpstr>
      <vt:lpstr>Difference between black box , white box and Grey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Test plan and Test strategy</dc:title>
  <dc:creator>Rohith kumar</dc:creator>
  <cp:lastModifiedBy>Rohith kumar</cp:lastModifiedBy>
  <cp:revision>5</cp:revision>
  <dcterms:created xsi:type="dcterms:W3CDTF">2022-04-05T09:13:47Z</dcterms:created>
  <dcterms:modified xsi:type="dcterms:W3CDTF">2022-04-06T08:48:16Z</dcterms:modified>
</cp:coreProperties>
</file>