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C5C8-8293-4C86-9743-9FAAB4363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991D8-BE6D-472F-B737-DCF3741ED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12EB-8306-410B-89B3-BB82345D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8E8B-C415-4F53-9361-413E6374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0F2B9-70AA-4FB3-91BF-E1FFF212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3A53-5288-47F9-A71A-BF2ADC6D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1FC0E-A37D-4A21-874C-A6A01FFB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F322-9433-446A-B2BD-467EE05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F023-3339-4FCF-BBC4-82A6C489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0FF3-A31F-4918-8F3F-5D5C1849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CA6EE-EEEE-4722-8B2A-81E152C5A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58D1B-8995-4AF0-B2A7-DE4F307CD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F74F-EB3A-4E85-BC68-D2BC0380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F863-4EB2-4962-824D-EA5ABC9C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E6E16-E8BC-4695-A168-FF91F1CA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6031-3BA1-4AD9-8D09-261D0A0B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C2F6-C034-413A-B49C-15098F20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EA23-4F82-4956-B5C5-94B5F0D2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7BC6-C394-4A50-8945-2C510D4B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A14D-6F96-4C8C-9A71-E24A35FE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633C-1580-4256-B697-974DCC85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23BA6-518E-4170-9E93-2C085406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6BF5-DADE-4575-A82B-012FCC8C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170E-EE96-469E-A59B-0CC8A864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3213-3D90-4970-A148-90F5669B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E948-902F-473B-8BCD-1D2A86FD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4D1-9E33-4F8D-8D6A-8BABE51D5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82A3-0006-44CC-AD5D-8052B35B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FF5F-C622-4340-BA2D-622DDF07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C9660-8A0C-49F7-A1DF-12CB0CEE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6DC59-C452-4A7D-BAB8-2D431523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5291-C4E3-4F3C-9538-FC61AD7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21839-D339-403D-89BB-5A757F42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B0F41-ACD9-4497-9EA7-C86AA66F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F9CE0-8510-4457-8F71-9A72D4226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30E6D-C1F6-4422-9923-AE4D8D30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AF213-9D74-4F3F-85EA-5768F32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B50C9-DDE6-48B2-9DB2-BA145B6D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1C5AB-D85A-4743-90AF-785EA09C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A2B4-500C-4F8E-9E65-C427F4F1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502C1-198D-41F1-A726-B72CD19A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4755-EC25-42A6-ABAD-277B68C5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77A09-F54A-437F-B501-2C51255A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E9640-8665-4C98-92AE-7A67FC9C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BEAB4-988B-4CB6-A46D-F458C18B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937F2-08A1-49C5-9336-EE73E0D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4969-A6A4-4574-9FBB-2858A909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856D-9411-4D45-AA66-2C3DF40B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63EC-5C1A-46D6-927C-EB872FB8E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21DD2-CAD4-4DF7-BF8F-9A0B74DF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DE81D-045E-46E8-8BC6-D2399BCA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F4FDF-A46E-40BA-913C-9624E0A4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F30F-7C17-45F5-A361-6839AB51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2E95A-98A3-4B4E-BE9F-FB1388BE1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14077-B361-474B-91C5-D9AC87433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5C4C-061A-4424-BCE4-0EFF05C9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77C4-6084-458C-AEE3-4602256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D8CCC-4E72-4FF6-96FE-4403A0E9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DF80E-AB8E-409F-A0AE-316E71B3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717E-F6AF-4371-AFB3-CACA0003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B012-F0D9-4AB2-BF49-3833B32A4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2604-52B9-4628-BCB8-D415CC6185D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C5A1-9FEE-4C5E-8B1A-8F953F066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E96E-CEED-46F2-BB69-F908571D0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F846-0BFD-4F0F-A347-AA219B0B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9811-E79B-4FE3-8115-EC397EB9B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651" y="548640"/>
            <a:ext cx="10318282" cy="4918509"/>
          </a:xfrm>
        </p:spPr>
        <p:txBody>
          <a:bodyPr>
            <a:normAutofit fontScale="90000"/>
          </a:bodyPr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fall model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oftware Engineering | Classical Waterfall Model - GeeksforGeeks">
            <a:extLst>
              <a:ext uri="{FF2B5EF4-FFF2-40B4-BE49-F238E27FC236}">
                <a16:creationId xmlns:a16="http://schemas.microsoft.com/office/drawing/2014/main" id="{9BFDA8F1-9556-4D3A-8619-2AB84D5E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49" y="1034289"/>
            <a:ext cx="9105514" cy="51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4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D3D-B1CF-4558-90C4-6E016BE4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</p:txBody>
      </p:sp>
      <p:pic>
        <p:nvPicPr>
          <p:cNvPr id="2050" name="Picture 2" descr="SDLC Spiral Model">
            <a:extLst>
              <a:ext uri="{FF2B5EF4-FFF2-40B4-BE49-F238E27FC236}">
                <a16:creationId xmlns:a16="http://schemas.microsoft.com/office/drawing/2014/main" id="{A8C27EE0-A8BD-4A62-8C0B-5830DB1693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86" y="1825625"/>
            <a:ext cx="68850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F67E-3C46-488A-A2A4-EF2FD442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51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</a:t>
            </a:r>
          </a:p>
        </p:txBody>
      </p:sp>
      <p:pic>
        <p:nvPicPr>
          <p:cNvPr id="3078" name="Picture 6" descr="PDF] HYBRID MODEL FOR SOFTWARE DEVELOPMENT PROCESSES | Semantic Scholar">
            <a:extLst>
              <a:ext uri="{FF2B5EF4-FFF2-40B4-BE49-F238E27FC236}">
                <a16:creationId xmlns:a16="http://schemas.microsoft.com/office/drawing/2014/main" id="{720DE31A-A24A-45EF-9BBD-02B85C5C5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0" y="1203158"/>
            <a:ext cx="9731141" cy="50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9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EC06-6822-4EB3-86FE-928660CE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4C4F3-B0E8-4F69-AFE0-E18695CF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V-Model: An Improvement of Waterfall | by Thossakrai Nakkasem | Software  Engineering KMITL | Medium">
            <a:extLst>
              <a:ext uri="{FF2B5EF4-FFF2-40B4-BE49-F238E27FC236}">
                <a16:creationId xmlns:a16="http://schemas.microsoft.com/office/drawing/2014/main" id="{130D3373-5564-4CE2-84E9-2D1732E9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7176"/>
            <a:ext cx="10288604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8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Water fall model                  </vt:lpstr>
      <vt:lpstr>Spiral model</vt:lpstr>
      <vt:lpstr>Hybrid model</vt:lpstr>
      <vt:lpstr>V-model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fall model</dc:title>
  <dc:creator>Rohith kumar</dc:creator>
  <cp:lastModifiedBy>Rohith kumar</cp:lastModifiedBy>
  <cp:revision>4</cp:revision>
  <dcterms:created xsi:type="dcterms:W3CDTF">2022-04-04T11:33:58Z</dcterms:created>
  <dcterms:modified xsi:type="dcterms:W3CDTF">2022-04-04T12:01:56Z</dcterms:modified>
</cp:coreProperties>
</file>