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5CB8-FFF1-470A-AA9C-EDE358CC0F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0D83-94DB-4175-B193-4A18C8288CA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596" y="633335"/>
            <a:ext cx="9144000" cy="109654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SIMATS ENGINEERIN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Saveetha Institute of Medical and Technical Sciences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Chennai-602105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53456"/>
            <a:ext cx="9144000" cy="1958350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Capstone Project Title</a:t>
            </a:r>
            <a:endParaRPr lang="en-IN" sz="2800" dirty="0"/>
          </a:p>
          <a:p>
            <a:endParaRPr lang="en-IN" sz="2800" b="1" dirty="0">
              <a:solidFill>
                <a:schemeClr val="tx1"/>
              </a:solidFill>
            </a:endParaRPr>
          </a:p>
          <a:p>
            <a:r>
              <a:rPr lang="en-US" altLang="en-GB" sz="32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Online Food Ordering System with Real-Time Order Tracking</a:t>
            </a:r>
            <a:endParaRPr lang="en-US" altLang="en-GB" sz="32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522" y="658019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655820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6" name="Subtitle 2"/>
          <p:cNvSpPr txBox="1"/>
          <p:nvPr/>
        </p:nvSpPr>
        <p:spPr>
          <a:xfrm>
            <a:off x="6095865" y="4417517"/>
            <a:ext cx="5428992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9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Presentation By</a:t>
            </a:r>
            <a:r>
              <a:rPr lang="en-IN" sz="19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</a:rPr>
              <a:t> P.Rohith(192311161)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IN" sz="19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course code</a:t>
            </a:r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</a:rPr>
              <a:t>:CSA4307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IN" sz="19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course</a:t>
            </a:r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</a:rPr>
              <a:t>:Internet Programming 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9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Supervisor:                                </a:t>
            </a:r>
            <a:endParaRPr lang="en-US" sz="19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900" dirty="0">
                <a:latin typeface="Times New Roman" panose="02020603050405020304" charset="0"/>
                <a:cs typeface="Times New Roman" panose="02020603050405020304" charset="0"/>
              </a:rPr>
              <a:t>L.REETHA</a:t>
            </a:r>
            <a:r>
              <a:rPr lang="en-US" altLang="en-IN" sz="19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IN" sz="19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Result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7903" y="1135499"/>
            <a:ext cx="10675550" cy="4732493"/>
          </a:xfrm>
        </p:spPr>
        <p:txBody>
          <a:bodyPr>
            <a:normAutofit/>
          </a:bodyPr>
          <a:lstStyle/>
          <a:p>
            <a:pPr algn="just"/>
            <a:endParaRPr lang="en-IN" b="1" dirty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Improved order accuracy and reduced customer wait times.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Real-time tracking increased trust and reduced user anxiety.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Higher restaurant throughput due to streamlined processes.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Scalable backend capable of handling concurrent users and orders.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Positive user feedback and high retention rates due to enhanced UX.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References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</a:rPr>
              <a:t>IEEE Xplore – Papers on real-time tracking systems and food delivery architectures.</a:t>
            </a:r>
            <a:endParaRPr lang="en-US" altLang="en-GB" b="1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en-GB" b="1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</a:rPr>
              <a:t>Google Maps API Documentation – For real-time geolocation and tracking.</a:t>
            </a:r>
            <a:endParaRPr lang="en-US" altLang="en-GB" b="1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en-GB" b="1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</a:rPr>
              <a:t>Firebase and MySQL – For backend data management and user authentication.</a:t>
            </a:r>
            <a:endParaRPr lang="en-US" altLang="en-GB" b="1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en-GB" b="1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</a:rPr>
              <a:t>Research articles on Swiggy, Zomato, and Uber Eats system design.</a:t>
            </a:r>
            <a:endParaRPr lang="en-US" altLang="en-GB" b="1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US" altLang="en-GB" b="1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</a:rPr>
              <a:t>UX/UI best practices from Nielsen Norman Group and Material Design guidelines.</a:t>
            </a:r>
            <a:endParaRPr lang="en-US" altLang="en-GB" b="1" dirty="0">
              <a:solidFill>
                <a:schemeClr val="tx1"/>
              </a:solidFill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4078" y="2788103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007" y="2125507"/>
            <a:ext cx="8636888" cy="473249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Query Please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Content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9918" y="965319"/>
            <a:ext cx="6905469" cy="4732493"/>
          </a:xfrm>
        </p:spPr>
        <p:txBody>
          <a:bodyPr>
            <a:normAutofit lnSpcReduction="10000"/>
          </a:bodyPr>
          <a:lstStyle/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Aim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Algorithm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Flow chart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Pseudocode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Sets Used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Input/output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 algn="l">
              <a:buAutoNum type="arabicParenR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IN" sz="28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arenR"/>
            </a:pPr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Aim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Develop an interactive web-based platform for food ordering from multiple restaurants.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Implement real-time order tracking to enhance transparency and reduce customer uncertainty.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Streamline the order lifecycle from placement to delivery for both users and restaurants.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Ensure a secure, scalable backend for managing users, orders, and payments.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Improve customer satisfaction through a reliable and intuitive user experience.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GB" b="1" dirty="0">
              <a:solidFill>
                <a:schemeClr val="tx1"/>
              </a:solidFill>
            </a:endParaRPr>
          </a:p>
          <a:p>
            <a:pPr algn="just"/>
            <a:endParaRPr lang="en-US" altLang="en-GB" b="1" dirty="0">
              <a:solidFill>
                <a:schemeClr val="tx1"/>
              </a:solidFill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Abstract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 lnSpcReduction="10000"/>
          </a:bodyPr>
          <a:lstStyle/>
          <a:p>
            <a:pPr algn="just"/>
            <a:endParaRPr lang="en-IN" sz="2665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project introduces an online food ordering system integrated with real-time GPS-based tracking.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It bridges the gap between customers, restaurants, and delivery agents through a centralized platform.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system allows users to register, browse restaurants, place orders, and monitor delivery in real time.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Notifications and order status updates keep users informed at every stage.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 lnSpcReduction="20000"/>
          </a:bodyPr>
          <a:lstStyle/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rapid growth of online food delivery highlights the need for efficient, tech-driven solutions.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Traditional food ordering methods lack real-time communication and transparency.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Users demand convenience, speed, and reliability in food delivery.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Restaurants benefit from an automated system that reduces manual errors and delays.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This project aims to fulfill modern user expectations through digital transformation.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GB" b="1" dirty="0">
              <a:solidFill>
                <a:schemeClr val="tx1"/>
              </a:solidFill>
            </a:endParaRPr>
          </a:p>
          <a:p>
            <a:pPr algn="l"/>
            <a:endParaRPr lang="en-US" altLang="en-GB" b="1" dirty="0">
              <a:solidFill>
                <a:schemeClr val="tx1"/>
              </a:solidFill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Autofit/>
          </a:bodyPr>
          <a:lstStyle/>
          <a:p>
            <a:pPr algn="l"/>
            <a:endParaRPr lang="en-IN" sz="16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Start with user authentication (login/registration).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Fetch and display available restaurants and menus dynamically.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Accept food selection and place order upon successful payment.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Assign a delivery agent and update order status: Preparing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Out for delivery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Delivered.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 live location tracking to show the agent’s movement until order completion.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Flow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263" y="1518404"/>
            <a:ext cx="10675550" cy="4732493"/>
          </a:xfrm>
        </p:spPr>
        <p:txBody>
          <a:bodyPr>
            <a:normAutofit/>
          </a:bodyPr>
          <a:lstStyle/>
          <a:p>
            <a:pPr algn="l"/>
            <a:endParaRPr lang="en-IN" sz="28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785" y="7588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160" y="1216025"/>
            <a:ext cx="9184640" cy="5034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565" y="-174259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Input/Output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730" y="1249680"/>
            <a:ext cx="11038840" cy="4876800"/>
          </a:xfrm>
        </p:spPr>
        <p:txBody>
          <a:bodyPr>
            <a:normAutofit lnSpcReduction="20000"/>
          </a:bodyPr>
          <a:lstStyle/>
          <a:p>
            <a:pPr algn="l"/>
            <a:r>
              <a:rPr lang="en-US" altLang="en-US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Input:</a:t>
            </a:r>
            <a:endParaRPr lang="en-US" altLang="en-US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User credentials, selected items, delivery address, and payment method.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GB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en-GB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en-GB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Restaurant status updates (order accepted, prepared).</a:t>
            </a:r>
            <a:endParaRPr lang="en-US" altLang="en-GB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Outputs: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Order confirmation messages and tracking interface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Real-time tracking updates and ETA.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Final delivery notification and feedback form.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91074"/>
            <a:ext cx="9144000" cy="109654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Dataset Used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263" y="1432679"/>
            <a:ext cx="10675550" cy="4732493"/>
          </a:xfrm>
        </p:spPr>
        <p:txBody>
          <a:bodyPr>
            <a:noAutofit/>
          </a:bodyPr>
          <a:lstStyle/>
          <a:p>
            <a:pPr algn="just"/>
            <a:endParaRPr lang="en-IN" sz="2300" b="1" dirty="0">
              <a:solidFill>
                <a:schemeClr val="tx1"/>
              </a:solidFill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User Database: Login credentials, addresses, order history, and preferences.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Restaurant Database: Menus, pricing, availability, and operating hours.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Order Records: Order ID, timestamps, item details, status logs.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Delivery Agent Location Data: Real-time GPS coordinates.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AutoNum type="arabicPeriod"/>
            </a:pPr>
            <a:r>
              <a:rPr lang="en-US" altLang="en-GB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Payment Logs: Transaction IDs, amounts, payment method, and status.</a:t>
            </a:r>
            <a:endParaRPr lang="en-US" altLang="en-GB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GB" sz="2300" b="1" dirty="0">
              <a:solidFill>
                <a:schemeClr val="tx1"/>
              </a:solidFill>
            </a:endParaRPr>
          </a:p>
          <a:p>
            <a:pPr algn="just"/>
            <a:endParaRPr lang="en-US" altLang="en-GB" sz="2300" b="1" dirty="0">
              <a:solidFill>
                <a:schemeClr val="tx1"/>
              </a:solidFill>
            </a:endParaRP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418" y="22485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324" y="22485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3374</Words>
  <Application>WPS Presentation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Times New Roman</vt:lpstr>
      <vt:lpstr>Wingdings</vt:lpstr>
      <vt:lpstr>Office Theme</vt:lpstr>
      <vt:lpstr>SIMATS ENGINEERIN Saveetha Institute of Medical and Technical Sciences Chennai-602105.</vt:lpstr>
      <vt:lpstr>Content</vt:lpstr>
      <vt:lpstr>Aim</vt:lpstr>
      <vt:lpstr>Abstract</vt:lpstr>
      <vt:lpstr>Introduction</vt:lpstr>
      <vt:lpstr>Algorithm</vt:lpstr>
      <vt:lpstr>Flow Diagram</vt:lpstr>
      <vt:lpstr>Input/Output</vt:lpstr>
      <vt:lpstr>Dataset Used</vt:lpstr>
      <vt:lpstr>Result Analysis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kumar Thevasigamani</dc:creator>
  <cp:lastModifiedBy>Rohith Palakurthi</cp:lastModifiedBy>
  <cp:revision>5</cp:revision>
  <dcterms:created xsi:type="dcterms:W3CDTF">2025-03-19T06:12:00Z</dcterms:created>
  <dcterms:modified xsi:type="dcterms:W3CDTF">2025-05-30T04:20:06Z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6FDF5C604EBA4135B202CBD3686D3105_13</vt:lpwstr>
  </property>
  <property fmtid="{D5CDD505-2E9C-101B-9397-08002B2CF9AE}" pid="3" name="KSOProductBuildVer">
    <vt:lpwstr>2057-12.2.0.21183</vt:lpwstr>
  </property>
</Properties>
</file>