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c9baac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c9baac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2953ea9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2953ea9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2953ea97b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2953ea97b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2953ea9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2953ea9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2953ea97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2953ea97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15" name="Google Shape;315;p13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316" name="Google Shape;3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R’s </a:t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Pizza bot</a:t>
            </a:r>
            <a:endParaRPr sz="49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APi’s used</a:t>
            </a:r>
            <a:endParaRPr/>
          </a:p>
        </p:txBody>
      </p:sp>
      <p:sp>
        <p:nvSpPr>
          <p:cNvPr id="327" name="Google Shape;327;p15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Restaurant details api from Zomato for location https://app.swaggerhub.com/apis-docs/Vivek-Raj/zomato-api/1.0.0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Weather api from open weather https://openweathermap.org/api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/>
          <p:nvPr>
            <p:ph type="title"/>
          </p:nvPr>
        </p:nvSpPr>
        <p:spPr>
          <a:xfrm>
            <a:off x="1337400" y="217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Zomato Api</a:t>
            </a:r>
            <a:endParaRPr/>
          </a:p>
        </p:txBody>
      </p:sp>
      <p:pic>
        <p:nvPicPr>
          <p:cNvPr id="333" name="Google Shape;3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25" y="1216875"/>
            <a:ext cx="7751572" cy="39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 txBox="1"/>
          <p:nvPr>
            <p:ph type="title"/>
          </p:nvPr>
        </p:nvSpPr>
        <p:spPr>
          <a:xfrm>
            <a:off x="134862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Work-flow</a:t>
            </a:r>
            <a:endParaRPr/>
          </a:p>
        </p:txBody>
      </p:sp>
      <p:sp>
        <p:nvSpPr>
          <p:cNvPr id="339" name="Google Shape;339;p17"/>
          <p:cNvSpPr txBox="1"/>
          <p:nvPr>
            <p:ph idx="1" type="body"/>
          </p:nvPr>
        </p:nvSpPr>
        <p:spPr>
          <a:xfrm>
            <a:off x="0" y="999300"/>
            <a:ext cx="9144000" cy="4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0"/>
            <a:ext cx="9144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faced</a:t>
            </a:r>
            <a:endParaRPr/>
          </a:p>
        </p:txBody>
      </p:sp>
      <p:sp>
        <p:nvSpPr>
          <p:cNvPr id="346" name="Google Shape;346;p18"/>
          <p:cNvSpPr txBox="1"/>
          <p:nvPr>
            <p:ph idx="1" type="body"/>
          </p:nvPr>
        </p:nvSpPr>
        <p:spPr>
          <a:xfrm>
            <a:off x="638725" y="1407325"/>
            <a:ext cx="7911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all kinds of user intents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Rasa version works differently on Mac M1 chip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in looking for previous orders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