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4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xmlns:c16r2="http://schemas.microsoft.com/office/drawing/2015/06/char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514882304"/>
        <c:axId val="-514876320"/>
      </c:barChart>
      <c:catAx>
        <c:axId val="-5148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876320"/>
        <c:crosses val="autoZero"/>
        <c:auto val="1"/>
        <c:lblAlgn val="ctr"/>
        <c:lblOffset val="100"/>
        <c:noMultiLvlLbl val="0"/>
      </c:catAx>
      <c:valAx>
        <c:axId val="-514876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882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xmlns:c16r2="http://schemas.microsoft.com/office/drawing/2015/06/char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514885024"/>
        <c:axId val="-514884480"/>
      </c:barChart>
      <c:catAx>
        <c:axId val="-51488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884480"/>
        <c:crosses val="autoZero"/>
        <c:auto val="1"/>
        <c:lblAlgn val="ctr"/>
        <c:lblOffset val="100"/>
        <c:noMultiLvlLbl val="0"/>
      </c:catAx>
      <c:valAx>
        <c:axId val="-514884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885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a:t>
            </a:r>
            <a:r>
              <a:rPr lang="en-US" sz="2400" dirty="0" smtClean="0"/>
              <a:t>L ROHITH RAJ</a:t>
            </a:r>
          </a:p>
          <a:p>
            <a:r>
              <a:rPr lang="en-US" sz="2400" dirty="0" smtClean="0"/>
              <a:t>REGISTER </a:t>
            </a:r>
            <a:r>
              <a:rPr lang="en-US" sz="2400" dirty="0"/>
              <a:t>NO: </a:t>
            </a:r>
            <a:r>
              <a:rPr lang="en-US" sz="2400" dirty="0" smtClean="0"/>
              <a:t>2213111042092</a:t>
            </a:r>
            <a:endParaRPr lang="en-US" sz="2400" dirty="0"/>
          </a:p>
          <a:p>
            <a:r>
              <a:rPr lang="en-US" sz="2400" dirty="0"/>
              <a:t>DEPARTMENT</a:t>
            </a:r>
            <a:r>
              <a:rPr lang="en-US" sz="2400"/>
              <a:t>: </a:t>
            </a:r>
            <a:r>
              <a:rPr lang="en-US" sz="2400" smtClean="0"/>
              <a:t>B.COM(COPORATE SECRETARY)</a:t>
            </a:r>
            <a:endParaRPr lang="en-US" sz="2400" dirty="0"/>
          </a:p>
          <a:p>
            <a:r>
              <a:rPr lang="en-US" sz="2400" dirty="0"/>
              <a:t>COLLEGE: GOVERNMENT ARTS COLLEAGE NANDANAM</a:t>
            </a:r>
          </a:p>
          <a:p>
            <a:r>
              <a:rPr lang="en-US" sz="2400" dirty="0"/>
              <a:t>NM ID : DA119B0168A4606A65643D3E2B9E6BEE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r>
              <a:rPr lang="en-IN" sz="4250" spc="10" dirty="0"/>
              <a:t/>
            </a:r>
            <a:br>
              <a:rPr lang="en-IN" sz="4250" spc="10" dirty="0"/>
            </a:br>
            <a:r>
              <a:rPr lang="en-IN" sz="4250" spc="10" dirty="0"/>
              <a:t/>
            </a: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
            </a: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411</TotalTime>
  <Words>402</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38</cp:revision>
  <dcterms:created xsi:type="dcterms:W3CDTF">2024-03-29T15:07:22Z</dcterms:created>
  <dcterms:modified xsi:type="dcterms:W3CDTF">2024-08-31T11:46:06Z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