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9143850" cy="6857875"/>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22" roundtripDataSignature="AMtx7mgJdntce996aWwll7ypfgHsVq5g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manualLayout>
          <c:xMode val="edge"/>
          <c:yMode val="edge"/>
          <c:x val="0.27878192"/>
          <c:y val="0.09952544"/>
        </c:manualLayout>
      </c:layout>
      <c:overlay val="0"/>
      <c:spPr>
        <a:noFill/>
        <a:ln>
          <a:noFill/>
        </a:ln>
      </c:spPr>
    </c:title>
    <c:autoTitleDeleted val="1"/>
    <c:plotArea>
      <c:layout/>
      <c:barChart>
        <c:barDir val="col"/>
        <c:grouping val="clustered"/>
        <c:varyColors val="0"/>
        <c:ser>
          <c:idx val="0"/>
          <c:order val="0"/>
          <c:tx>
            <c:v>high</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trendline>
            <c:spPr>
              <a:ln w="12700">
                <a:solidFill>
                  <a:srgbClr val="C0504D"/>
                </a:solidFill>
                <a:prstDash val="sysDash"/>
              </a:ln>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v>medium</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2"/>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1:notes"/>
          <p:cNvSpPr txBox="1"/>
          <p:nvPr>
            <p:ph idx="1" type="body"/>
          </p:nvPr>
        </p:nvSpPr>
        <p:spPr>
          <a:xfrm>
            <a:off x="1219200" y="3300412"/>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p10:notes"/>
          <p:cNvSpPr txBox="1"/>
          <p:nvPr>
            <p:ph idx="1" type="body"/>
          </p:nvPr>
        </p:nvSpPr>
        <p:spPr>
          <a:xfrm>
            <a:off x="1219200" y="3300412"/>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1:notes"/>
          <p:cNvSpPr txBox="1"/>
          <p:nvPr>
            <p:ph idx="1" type="body"/>
          </p:nvPr>
        </p:nvSpPr>
        <p:spPr>
          <a:xfrm>
            <a:off x="1219200" y="3300412"/>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r>
              <a:t/>
            </a:r>
            <a:endParaRPr/>
          </a:p>
        </p:txBody>
      </p:sp>
      <p:sp>
        <p:nvSpPr>
          <p:cNvPr id="254" name="Google Shape;254;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2:notes"/>
          <p:cNvSpPr txBox="1"/>
          <p:nvPr>
            <p:ph idx="1" type="body"/>
          </p:nvPr>
        </p:nvSpPr>
        <p:spPr>
          <a:xfrm>
            <a:off x="1219200" y="3300412"/>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r>
              <a:t/>
            </a:r>
            <a:endParaRPr/>
          </a:p>
        </p:txBody>
      </p:sp>
      <p:sp>
        <p:nvSpPr>
          <p:cNvPr id="266" name="Google Shape;266;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2:notes"/>
          <p:cNvSpPr txBox="1"/>
          <p:nvPr>
            <p:ph idx="1" type="body"/>
          </p:nvPr>
        </p:nvSpPr>
        <p:spPr>
          <a:xfrm>
            <a:off x="1219200" y="3300412"/>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r>
              <a:t/>
            </a:r>
            <a:endParaRPr/>
          </a:p>
        </p:txBody>
      </p:sp>
      <p:sp>
        <p:nvSpPr>
          <p:cNvPr id="140" name="Google Shape;140;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3:notes"/>
          <p:cNvSpPr txBox="1"/>
          <p:nvPr>
            <p:ph idx="1" type="body"/>
          </p:nvPr>
        </p:nvSpPr>
        <p:spPr>
          <a:xfrm>
            <a:off x="1219200" y="3300412"/>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r>
              <a:t/>
            </a:r>
            <a:endParaRPr/>
          </a:p>
        </p:txBody>
      </p:sp>
      <p:sp>
        <p:nvSpPr>
          <p:cNvPr id="166" name="Google Shape;166;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4:notes"/>
          <p:cNvSpPr txBox="1"/>
          <p:nvPr>
            <p:ph idx="1" type="body"/>
          </p:nvPr>
        </p:nvSpPr>
        <p:spPr>
          <a:xfrm>
            <a:off x="1219200" y="3300412"/>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r>
              <a:t/>
            </a:r>
            <a:endParaRPr/>
          </a:p>
        </p:txBody>
      </p:sp>
      <p:sp>
        <p:nvSpPr>
          <p:cNvPr id="190" name="Google Shape;19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5:notes"/>
          <p:cNvSpPr txBox="1"/>
          <p:nvPr>
            <p:ph idx="1" type="body"/>
          </p:nvPr>
        </p:nvSpPr>
        <p:spPr>
          <a:xfrm>
            <a:off x="1219200" y="3300412"/>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r>
              <a:t/>
            </a:r>
            <a:endParaRPr/>
          </a:p>
        </p:txBody>
      </p:sp>
      <p:sp>
        <p:nvSpPr>
          <p:cNvPr id="199" name="Google Shape;199;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6:notes"/>
          <p:cNvSpPr txBox="1"/>
          <p:nvPr>
            <p:ph idx="1" type="body"/>
          </p:nvPr>
        </p:nvSpPr>
        <p:spPr>
          <a:xfrm>
            <a:off x="1219200" y="3300412"/>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r>
              <a:t/>
            </a:r>
            <a:endParaRPr/>
          </a:p>
        </p:txBody>
      </p:sp>
      <p:sp>
        <p:nvSpPr>
          <p:cNvPr id="209" name="Google Shape;209;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7: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0" name="Google Shape;220;p7:notes"/>
          <p:cNvSpPr txBox="1"/>
          <p:nvPr>
            <p:ph idx="1" type="body"/>
          </p:nvPr>
        </p:nvSpPr>
        <p:spPr>
          <a:xfrm>
            <a:off x="1219200" y="3300412"/>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8:notes"/>
          <p:cNvSpPr txBox="1"/>
          <p:nvPr>
            <p:ph idx="1" type="body"/>
          </p:nvPr>
        </p:nvSpPr>
        <p:spPr>
          <a:xfrm>
            <a:off x="1219200" y="3300412"/>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r>
              <a:t/>
            </a:r>
            <a:endParaRPr/>
          </a:p>
        </p:txBody>
      </p:sp>
      <p:sp>
        <p:nvSpPr>
          <p:cNvPr id="226" name="Google Shape;226;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9:notes"/>
          <p:cNvSpPr txBox="1"/>
          <p:nvPr>
            <p:ph idx="1" type="body"/>
          </p:nvPr>
        </p:nvSpPr>
        <p:spPr>
          <a:xfrm>
            <a:off x="1219200" y="3300412"/>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r>
              <a:t/>
            </a:r>
            <a:endParaRPr/>
          </a:p>
        </p:txBody>
      </p:sp>
      <p:sp>
        <p:nvSpPr>
          <p:cNvPr id="232" name="Google Shape;232;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定义版式" showMasterSp="0">
  <p:cSld name="自定义版式">
    <p:bg>
      <p:bgPr>
        <a:solidFill>
          <a:srgbClr val="FFFFFF"/>
        </a:solidFill>
      </p:bgPr>
    </p:bg>
    <p:spTree>
      <p:nvGrpSpPr>
        <p:cNvPr id="25" name="Shape 25"/>
        <p:cNvGrpSpPr/>
        <p:nvPr/>
      </p:nvGrpSpPr>
      <p:grpSpPr>
        <a:xfrm>
          <a:off x="0" y="0"/>
          <a:ext cx="0" cy="0"/>
          <a:chOff x="0" y="0"/>
          <a:chExt cx="0" cy="0"/>
        </a:xfrm>
      </p:grpSpPr>
      <p:sp>
        <p:nvSpPr>
          <p:cNvPr id="26" name="Google Shape;26;p14"/>
          <p:cNvSpPr/>
          <p:nvPr/>
        </p:nvSpPr>
        <p:spPr>
          <a:xfrm>
            <a:off x="9377426" y="4825"/>
            <a:ext cx="1218564" cy="6853554"/>
          </a:xfrm>
          <a:custGeom>
            <a:rect b="b" l="l" r="r" t="t"/>
            <a:pathLst>
              <a:path extrusionOk="0" h="21600" w="21600">
                <a:moveTo>
                  <a:pt x="0" y="0"/>
                </a:moveTo>
                <a:lnTo>
                  <a:pt x="21596" y="21598"/>
                </a:lnTo>
              </a:path>
            </a:pathLst>
          </a:custGeom>
          <a:noFill/>
          <a:ln cap="flat" cmpd="sng" w="9525">
            <a:solidFill>
              <a:srgbClr val="5FCAEE"/>
            </a:solidFill>
            <a:prstDash val="solid"/>
            <a:round/>
            <a:headEnd len="sm" w="sm" type="none"/>
            <a:tailEnd len="sm" w="sm" type="none"/>
          </a:ln>
        </p:spPr>
      </p:sp>
      <p:sp>
        <p:nvSpPr>
          <p:cNvPr id="27" name="Google Shape;27;p14"/>
          <p:cNvSpPr/>
          <p:nvPr/>
        </p:nvSpPr>
        <p:spPr>
          <a:xfrm>
            <a:off x="7448612" y="3694896"/>
            <a:ext cx="4743450" cy="3163570"/>
          </a:xfrm>
          <a:custGeom>
            <a:rect b="b" l="l" r="r" t="t"/>
            <a:pathLst>
              <a:path extrusionOk="0" h="21600" w="21600">
                <a:moveTo>
                  <a:pt x="21599" y="0"/>
                </a:moveTo>
                <a:lnTo>
                  <a:pt x="0" y="21596"/>
                </a:lnTo>
              </a:path>
            </a:pathLst>
          </a:custGeom>
          <a:noFill/>
          <a:ln cap="flat" cmpd="sng" w="9525">
            <a:solidFill>
              <a:srgbClr val="5FCAEE"/>
            </a:solidFill>
            <a:prstDash val="solid"/>
            <a:round/>
            <a:headEnd len="sm" w="sm" type="none"/>
            <a:tailEnd len="sm" w="sm" type="none"/>
          </a:ln>
        </p:spPr>
      </p:sp>
      <p:sp>
        <p:nvSpPr>
          <p:cNvPr id="28" name="Google Shape;28;p14"/>
          <p:cNvSpPr/>
          <p:nvPr/>
        </p:nvSpPr>
        <p:spPr>
          <a:xfrm>
            <a:off x="9182100" y="0"/>
            <a:ext cx="3009899" cy="6858000"/>
          </a:xfrm>
          <a:custGeom>
            <a:rect b="b" l="l" r="r" t="t"/>
            <a:pathLst>
              <a:path extrusionOk="0" h="21600" w="21600">
                <a:moveTo>
                  <a:pt x="21599" y="0"/>
                </a:moveTo>
                <a:lnTo>
                  <a:pt x="14671" y="0"/>
                </a:lnTo>
                <a:lnTo>
                  <a:pt x="0" y="21599"/>
                </a:lnTo>
                <a:lnTo>
                  <a:pt x="21599" y="21599"/>
                </a:lnTo>
                <a:lnTo>
                  <a:pt x="21599" y="0"/>
                </a:lnTo>
                <a:close/>
              </a:path>
            </a:pathLst>
          </a:custGeom>
          <a:solidFill>
            <a:srgbClr val="5FCAEE">
              <a:alpha val="35686"/>
            </a:srgbClr>
          </a:solidFill>
          <a:ln>
            <a:noFill/>
          </a:ln>
        </p:spPr>
      </p:sp>
      <p:sp>
        <p:nvSpPr>
          <p:cNvPr id="29" name="Google Shape;29;p14"/>
          <p:cNvSpPr/>
          <p:nvPr/>
        </p:nvSpPr>
        <p:spPr>
          <a:xfrm>
            <a:off x="9602878" y="0"/>
            <a:ext cx="2589529" cy="6858000"/>
          </a:xfrm>
          <a:custGeom>
            <a:rect b="b" l="l" r="r" t="t"/>
            <a:pathLst>
              <a:path extrusionOk="0" h="21600" w="21600">
                <a:moveTo>
                  <a:pt x="21596" y="0"/>
                </a:moveTo>
                <a:lnTo>
                  <a:pt x="0" y="0"/>
                </a:lnTo>
                <a:lnTo>
                  <a:pt x="10083" y="21599"/>
                </a:lnTo>
                <a:lnTo>
                  <a:pt x="21596" y="21599"/>
                </a:lnTo>
                <a:lnTo>
                  <a:pt x="21596" y="0"/>
                </a:lnTo>
                <a:close/>
              </a:path>
            </a:pathLst>
          </a:custGeom>
          <a:solidFill>
            <a:srgbClr val="5FCAEE">
              <a:alpha val="20000"/>
            </a:srgbClr>
          </a:solidFill>
          <a:ln>
            <a:noFill/>
          </a:ln>
        </p:spPr>
      </p:sp>
      <p:sp>
        <p:nvSpPr>
          <p:cNvPr id="30" name="Google Shape;30;p14"/>
          <p:cNvSpPr/>
          <p:nvPr/>
        </p:nvSpPr>
        <p:spPr>
          <a:xfrm>
            <a:off x="8934450" y="3048000"/>
            <a:ext cx="3257550" cy="3810000"/>
          </a:xfrm>
          <a:custGeom>
            <a:rect b="b" l="l" r="r" t="t"/>
            <a:pathLst>
              <a:path extrusionOk="0" h="21600" w="21600">
                <a:moveTo>
                  <a:pt x="21600" y="0"/>
                </a:moveTo>
                <a:lnTo>
                  <a:pt x="0" y="21600"/>
                </a:lnTo>
                <a:lnTo>
                  <a:pt x="21600" y="21600"/>
                </a:lnTo>
                <a:lnTo>
                  <a:pt x="21600" y="0"/>
                </a:lnTo>
                <a:close/>
              </a:path>
            </a:pathLst>
          </a:custGeom>
          <a:solidFill>
            <a:srgbClr val="17AFE3">
              <a:alpha val="64705"/>
            </a:srgbClr>
          </a:solidFill>
          <a:ln>
            <a:noFill/>
          </a:ln>
        </p:spPr>
      </p:sp>
      <p:sp>
        <p:nvSpPr>
          <p:cNvPr id="31" name="Google Shape;31;p14"/>
          <p:cNvSpPr/>
          <p:nvPr/>
        </p:nvSpPr>
        <p:spPr>
          <a:xfrm>
            <a:off x="9337930" y="0"/>
            <a:ext cx="2854324" cy="6858000"/>
          </a:xfrm>
          <a:custGeom>
            <a:rect b="b" l="l" r="r" t="t"/>
            <a:pathLst>
              <a:path extrusionOk="0" h="21600" w="21600">
                <a:moveTo>
                  <a:pt x="21598" y="0"/>
                </a:moveTo>
                <a:lnTo>
                  <a:pt x="0" y="0"/>
                </a:lnTo>
                <a:lnTo>
                  <a:pt x="18691" y="21599"/>
                </a:lnTo>
                <a:lnTo>
                  <a:pt x="21598" y="21599"/>
                </a:lnTo>
                <a:lnTo>
                  <a:pt x="21598" y="0"/>
                </a:lnTo>
                <a:close/>
              </a:path>
            </a:pathLst>
          </a:custGeom>
          <a:solidFill>
            <a:srgbClr val="17AFE3">
              <a:alpha val="49803"/>
            </a:srgbClr>
          </a:solidFill>
          <a:ln>
            <a:noFill/>
          </a:ln>
        </p:spPr>
      </p:sp>
      <p:sp>
        <p:nvSpPr>
          <p:cNvPr id="32" name="Google Shape;32;p14"/>
          <p:cNvSpPr/>
          <p:nvPr/>
        </p:nvSpPr>
        <p:spPr>
          <a:xfrm>
            <a:off x="10896601" y="0"/>
            <a:ext cx="1295400" cy="6858000"/>
          </a:xfrm>
          <a:custGeom>
            <a:rect b="b" l="l" r="r" t="t"/>
            <a:pathLst>
              <a:path extrusionOk="0" h="21600" w="21600">
                <a:moveTo>
                  <a:pt x="21599" y="0"/>
                </a:moveTo>
                <a:lnTo>
                  <a:pt x="17048" y="0"/>
                </a:lnTo>
                <a:lnTo>
                  <a:pt x="0" y="21599"/>
                </a:lnTo>
                <a:lnTo>
                  <a:pt x="21599" y="21599"/>
                </a:lnTo>
                <a:lnTo>
                  <a:pt x="21599" y="0"/>
                </a:lnTo>
                <a:close/>
              </a:path>
            </a:pathLst>
          </a:custGeom>
          <a:solidFill>
            <a:srgbClr val="2D83C3">
              <a:alpha val="69803"/>
            </a:srgbClr>
          </a:solidFill>
          <a:ln>
            <a:noFill/>
          </a:ln>
        </p:spPr>
      </p:sp>
      <p:sp>
        <p:nvSpPr>
          <p:cNvPr id="33" name="Google Shape;33;p14"/>
          <p:cNvSpPr/>
          <p:nvPr/>
        </p:nvSpPr>
        <p:spPr>
          <a:xfrm>
            <a:off x="10936247" y="0"/>
            <a:ext cx="1256029" cy="6858000"/>
          </a:xfrm>
          <a:custGeom>
            <a:rect b="b" l="l" r="r" t="t"/>
            <a:pathLst>
              <a:path extrusionOk="0" h="21600" w="21600">
                <a:moveTo>
                  <a:pt x="21595" y="0"/>
                </a:moveTo>
                <a:lnTo>
                  <a:pt x="0" y="0"/>
                </a:lnTo>
                <a:lnTo>
                  <a:pt x="19166" y="21599"/>
                </a:lnTo>
                <a:lnTo>
                  <a:pt x="21595" y="21599"/>
                </a:lnTo>
                <a:lnTo>
                  <a:pt x="21595" y="0"/>
                </a:lnTo>
                <a:close/>
              </a:path>
            </a:pathLst>
          </a:custGeom>
          <a:solidFill>
            <a:srgbClr val="226192">
              <a:alpha val="80000"/>
            </a:srgbClr>
          </a:solidFill>
          <a:ln>
            <a:noFill/>
          </a:ln>
        </p:spPr>
      </p:sp>
      <p:sp>
        <p:nvSpPr>
          <p:cNvPr id="34" name="Google Shape;34;p14"/>
          <p:cNvSpPr/>
          <p:nvPr/>
        </p:nvSpPr>
        <p:spPr>
          <a:xfrm>
            <a:off x="10372725" y="3590925"/>
            <a:ext cx="1819275" cy="3267075"/>
          </a:xfrm>
          <a:custGeom>
            <a:rect b="b" l="l" r="r" t="t"/>
            <a:pathLst>
              <a:path extrusionOk="0" h="21600" w="21600">
                <a:moveTo>
                  <a:pt x="21600" y="0"/>
                </a:moveTo>
                <a:lnTo>
                  <a:pt x="0" y="21600"/>
                </a:lnTo>
                <a:lnTo>
                  <a:pt x="21600" y="21600"/>
                </a:lnTo>
                <a:lnTo>
                  <a:pt x="21600" y="0"/>
                </a:lnTo>
                <a:close/>
              </a:path>
            </a:pathLst>
          </a:custGeom>
          <a:solidFill>
            <a:srgbClr val="17AFE3">
              <a:alpha val="64705"/>
            </a:srgbClr>
          </a:solidFill>
          <a:ln>
            <a:noFill/>
          </a:ln>
        </p:spPr>
      </p:sp>
      <p:sp>
        <p:nvSpPr>
          <p:cNvPr id="35" name="Google Shape;35;p14"/>
          <p:cNvSpPr/>
          <p:nvPr/>
        </p:nvSpPr>
        <p:spPr>
          <a:xfrm>
            <a:off x="0" y="4010025"/>
            <a:ext cx="447674" cy="2847975"/>
          </a:xfrm>
          <a:custGeom>
            <a:rect b="b" l="l" r="r" t="t"/>
            <a:pathLst>
              <a:path extrusionOk="0" h="21600" w="21600">
                <a:moveTo>
                  <a:pt x="0" y="0"/>
                </a:moveTo>
                <a:lnTo>
                  <a:pt x="0" y="21600"/>
                </a:lnTo>
                <a:lnTo>
                  <a:pt x="21600" y="21600"/>
                </a:lnTo>
                <a:lnTo>
                  <a:pt x="0" y="0"/>
                </a:lnTo>
                <a:close/>
              </a:path>
            </a:pathLst>
          </a:custGeom>
          <a:solidFill>
            <a:srgbClr val="5FCAEE">
              <a:alpha val="69803"/>
            </a:srgbClr>
          </a:solidFill>
          <a:ln>
            <a:noFill/>
          </a:ln>
        </p:spPr>
      </p:sp>
      <p:sp>
        <p:nvSpPr>
          <p:cNvPr id="36" name="Google Shape;36;p14"/>
          <p:cNvSpPr txBox="1"/>
          <p:nvPr>
            <p:ph type="title"/>
          </p:nvPr>
        </p:nvSpPr>
        <p:spPr>
          <a:xfrm>
            <a:off x="3195573" y="2067305"/>
            <a:ext cx="5800851" cy="518159"/>
          </a:xfrm>
          <a:prstGeom prst="rect">
            <a:avLst/>
          </a:prstGeom>
          <a:noFill/>
          <a:ln>
            <a:noFill/>
          </a:ln>
        </p:spPr>
        <p:txBody>
          <a:bodyPr anchorCtr="0" anchor="t" bIns="45700" lIns="91425" spcFirstLastPara="1" rIns="91425" wrap="square" tIns="45700">
            <a:spAutoFit/>
          </a:bodyPr>
          <a:lstStyle>
            <a:lvl1pPr lvl="0" algn="l">
              <a:lnSpc>
                <a:spcPct val="10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4"/>
          <p:cNvSpPr txBox="1"/>
          <p:nvPr>
            <p:ph idx="1" type="body"/>
          </p:nvPr>
        </p:nvSpPr>
        <p:spPr>
          <a:xfrm>
            <a:off x="1828800" y="3840480"/>
            <a:ext cx="8534401" cy="1714499"/>
          </a:xfrm>
          <a:prstGeom prst="rect">
            <a:avLst/>
          </a:prstGeom>
          <a:noFill/>
          <a:ln>
            <a:noFill/>
          </a:ln>
        </p:spPr>
        <p:txBody>
          <a:bodyPr anchorCtr="0" anchor="t" bIns="45700" lIns="91425" spcFirstLastPara="1" rIns="91425" wrap="square" tIns="45700">
            <a:sp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38" name="Google Shape;38;p14"/>
          <p:cNvSpPr txBox="1"/>
          <p:nvPr>
            <p:ph idx="11" type="ftr"/>
          </p:nvPr>
        </p:nvSpPr>
        <p:spPr>
          <a:xfrm>
            <a:off x="4145279" y="6377940"/>
            <a:ext cx="390144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9" name="Google Shape;39;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40" name="Google Shape;40;p14"/>
          <p:cNvSpPr txBox="1"/>
          <p:nvPr>
            <p:ph idx="12" type="sldNum"/>
          </p:nvPr>
        </p:nvSpPr>
        <p:spPr>
          <a:xfrm>
            <a:off x="11353418" y="6473336"/>
            <a:ext cx="151129" cy="191770"/>
          </a:xfrm>
          <a:prstGeom prst="rect">
            <a:avLst/>
          </a:prstGeom>
          <a:noFill/>
          <a:ln>
            <a:noFill/>
          </a:ln>
        </p:spPr>
        <p:txBody>
          <a:bodyPr anchorCtr="0" anchor="t" bIns="0" lIns="0" spcFirstLastPara="1" rIns="0" wrap="square" tIns="0">
            <a:spAutoFit/>
          </a:bodyPr>
          <a:lstStyle>
            <a:lvl1pPr indent="0" lvl="0" marL="3810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1pPr>
            <a:lvl2pPr indent="0" lvl="1" marL="3810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2pPr>
            <a:lvl3pPr indent="0" lvl="2" marL="3810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3pPr>
            <a:lvl4pPr indent="0" lvl="3" marL="3810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4pPr>
            <a:lvl5pPr indent="0" lvl="4" marL="3810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5pPr>
            <a:lvl6pPr indent="0" lvl="5" marL="3810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6pPr>
            <a:lvl7pPr indent="0" lvl="6" marL="3810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7pPr>
            <a:lvl8pPr indent="0" lvl="7" marL="3810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8pPr>
            <a:lvl9pPr indent="0" lvl="8" marL="3810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spTree>
      <p:nvGrpSpPr>
        <p:cNvPr id="99" name="Shape 99"/>
        <p:cNvGrpSpPr/>
        <p:nvPr/>
      </p:nvGrpSpPr>
      <p:grpSpPr>
        <a:xfrm>
          <a:off x="0" y="0"/>
          <a:ext cx="0" cy="0"/>
          <a:chOff x="0" y="0"/>
          <a:chExt cx="0" cy="0"/>
        </a:xfrm>
      </p:grpSpPr>
      <p:sp>
        <p:nvSpPr>
          <p:cNvPr id="100" name="Google Shape;100;p23"/>
          <p:cNvSpPr txBox="1"/>
          <p:nvPr>
            <p:ph type="title"/>
          </p:nvPr>
        </p:nvSpPr>
        <p:spPr>
          <a:xfrm>
            <a:off x="457200" y="273050"/>
            <a:ext cx="3008313" cy="1162050"/>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rgbClr val="000000"/>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23"/>
          <p:cNvSpPr txBox="1"/>
          <p:nvPr>
            <p:ph idx="1" type="body"/>
          </p:nvPr>
        </p:nvSpPr>
        <p:spPr>
          <a:xfrm>
            <a:off x="3575050" y="273050"/>
            <a:ext cx="5111750" cy="585311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rgbClr val="000000"/>
              </a:buClr>
              <a:buSzPts val="3200"/>
              <a:buFont typeface="Arial"/>
              <a:buNone/>
              <a:defRPr sz="3200"/>
            </a:lvl1pPr>
            <a:lvl2pPr indent="-228600" lvl="1" marL="914400" algn="l">
              <a:lnSpc>
                <a:spcPct val="100000"/>
              </a:lnSpc>
              <a:spcBef>
                <a:spcPts val="0"/>
              </a:spcBef>
              <a:spcAft>
                <a:spcPts val="0"/>
              </a:spcAft>
              <a:buClr>
                <a:srgbClr val="000000"/>
              </a:buClr>
              <a:buSzPts val="2800"/>
              <a:buFont typeface="Arial"/>
              <a:buNone/>
              <a:defRPr sz="2800"/>
            </a:lvl2pPr>
            <a:lvl3pPr indent="-228600" lvl="2" marL="1371600" algn="l">
              <a:lnSpc>
                <a:spcPct val="100000"/>
              </a:lnSpc>
              <a:spcBef>
                <a:spcPts val="0"/>
              </a:spcBef>
              <a:spcAft>
                <a:spcPts val="0"/>
              </a:spcAft>
              <a:buClr>
                <a:srgbClr val="000000"/>
              </a:buClr>
              <a:buSzPts val="2400"/>
              <a:buFont typeface="Arial"/>
              <a:buNone/>
              <a:defRPr sz="2400"/>
            </a:lvl3pPr>
            <a:lvl4pPr indent="-228600" lvl="3" marL="1828800" algn="l">
              <a:lnSpc>
                <a:spcPct val="100000"/>
              </a:lnSpc>
              <a:spcBef>
                <a:spcPts val="0"/>
              </a:spcBef>
              <a:spcAft>
                <a:spcPts val="0"/>
              </a:spcAft>
              <a:buClr>
                <a:srgbClr val="000000"/>
              </a:buClr>
              <a:buSzPts val="2000"/>
              <a:buFont typeface="Arial"/>
              <a:buNone/>
              <a:defRPr sz="2000"/>
            </a:lvl4pPr>
            <a:lvl5pPr indent="-228600" lvl="4" marL="2286000" algn="l">
              <a:lnSpc>
                <a:spcPct val="100000"/>
              </a:lnSpc>
              <a:spcBef>
                <a:spcPts val="0"/>
              </a:spcBef>
              <a:spcAft>
                <a:spcPts val="0"/>
              </a:spcAft>
              <a:buClr>
                <a:srgbClr val="000000"/>
              </a:buClr>
              <a:buSzPts val="2000"/>
              <a:buFont typeface="Arial"/>
              <a:buNone/>
              <a:defRPr sz="2000"/>
            </a:lvl5pPr>
            <a:lvl6pPr indent="-228600" lvl="5" marL="2743200" algn="l">
              <a:lnSpc>
                <a:spcPct val="100000"/>
              </a:lnSpc>
              <a:spcBef>
                <a:spcPts val="0"/>
              </a:spcBef>
              <a:spcAft>
                <a:spcPts val="0"/>
              </a:spcAft>
              <a:buClr>
                <a:srgbClr val="000000"/>
              </a:buClr>
              <a:buSzPts val="2000"/>
              <a:buFont typeface="Arial"/>
              <a:buNone/>
              <a:defRPr sz="2000"/>
            </a:lvl6pPr>
            <a:lvl7pPr indent="-228600" lvl="6" marL="3200400" algn="l">
              <a:lnSpc>
                <a:spcPct val="100000"/>
              </a:lnSpc>
              <a:spcBef>
                <a:spcPts val="0"/>
              </a:spcBef>
              <a:spcAft>
                <a:spcPts val="0"/>
              </a:spcAft>
              <a:buClr>
                <a:srgbClr val="000000"/>
              </a:buClr>
              <a:buSzPts val="2000"/>
              <a:buFont typeface="Arial"/>
              <a:buNone/>
              <a:defRPr sz="2000"/>
            </a:lvl7pPr>
            <a:lvl8pPr indent="-228600" lvl="7" marL="3657600" algn="l">
              <a:lnSpc>
                <a:spcPct val="100000"/>
              </a:lnSpc>
              <a:spcBef>
                <a:spcPts val="0"/>
              </a:spcBef>
              <a:spcAft>
                <a:spcPts val="0"/>
              </a:spcAft>
              <a:buClr>
                <a:srgbClr val="000000"/>
              </a:buClr>
              <a:buSzPts val="2000"/>
              <a:buFont typeface="Arial"/>
              <a:buNone/>
              <a:defRPr sz="2000"/>
            </a:lvl8pPr>
            <a:lvl9pPr indent="-228600" lvl="8" marL="4114800" algn="l">
              <a:lnSpc>
                <a:spcPct val="100000"/>
              </a:lnSpc>
              <a:spcBef>
                <a:spcPts val="0"/>
              </a:spcBef>
              <a:spcAft>
                <a:spcPts val="0"/>
              </a:spcAft>
              <a:buClr>
                <a:srgbClr val="000000"/>
              </a:buClr>
              <a:buSzPts val="2000"/>
              <a:buFont typeface="Arial"/>
              <a:buNone/>
              <a:defRPr sz="2000"/>
            </a:lvl9pPr>
          </a:lstStyle>
          <a:p/>
        </p:txBody>
      </p:sp>
      <p:sp>
        <p:nvSpPr>
          <p:cNvPr id="102" name="Google Shape;102;p23"/>
          <p:cNvSpPr txBox="1"/>
          <p:nvPr>
            <p:ph idx="2" type="body"/>
          </p:nvPr>
        </p:nvSpPr>
        <p:spPr>
          <a:xfrm>
            <a:off x="457200" y="1435100"/>
            <a:ext cx="3008313" cy="469106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rgbClr val="000000"/>
              </a:buClr>
              <a:buSzPts val="1400"/>
              <a:buFont typeface="Arial"/>
              <a:buNone/>
              <a:defRPr sz="1400"/>
            </a:lvl1pPr>
            <a:lvl2pPr indent="-228600" lvl="1" marL="914400" algn="l">
              <a:lnSpc>
                <a:spcPct val="100000"/>
              </a:lnSpc>
              <a:spcBef>
                <a:spcPts val="0"/>
              </a:spcBef>
              <a:spcAft>
                <a:spcPts val="0"/>
              </a:spcAft>
              <a:buClr>
                <a:srgbClr val="000000"/>
              </a:buClr>
              <a:buSzPts val="1200"/>
              <a:buFont typeface="Arial"/>
              <a:buNone/>
              <a:defRPr sz="1200"/>
            </a:lvl2pPr>
            <a:lvl3pPr indent="-228600" lvl="2" marL="1371600" algn="l">
              <a:lnSpc>
                <a:spcPct val="100000"/>
              </a:lnSpc>
              <a:spcBef>
                <a:spcPts val="0"/>
              </a:spcBef>
              <a:spcAft>
                <a:spcPts val="0"/>
              </a:spcAft>
              <a:buClr>
                <a:srgbClr val="000000"/>
              </a:buClr>
              <a:buSzPts val="1000"/>
              <a:buFont typeface="Arial"/>
              <a:buNone/>
              <a:defRPr sz="1000"/>
            </a:lvl3pPr>
            <a:lvl4pPr indent="-228600" lvl="3" marL="1828800" algn="l">
              <a:lnSpc>
                <a:spcPct val="100000"/>
              </a:lnSpc>
              <a:spcBef>
                <a:spcPts val="0"/>
              </a:spcBef>
              <a:spcAft>
                <a:spcPts val="0"/>
              </a:spcAft>
              <a:buClr>
                <a:srgbClr val="000000"/>
              </a:buClr>
              <a:buSzPts val="900"/>
              <a:buFont typeface="Arial"/>
              <a:buNone/>
              <a:defRPr sz="900"/>
            </a:lvl4pPr>
            <a:lvl5pPr indent="-228600" lvl="4" marL="2286000" algn="l">
              <a:lnSpc>
                <a:spcPct val="100000"/>
              </a:lnSpc>
              <a:spcBef>
                <a:spcPts val="0"/>
              </a:spcBef>
              <a:spcAft>
                <a:spcPts val="0"/>
              </a:spcAft>
              <a:buClr>
                <a:srgbClr val="000000"/>
              </a:buClr>
              <a:buSzPts val="900"/>
              <a:buFont typeface="Arial"/>
              <a:buNone/>
              <a:defRPr sz="900"/>
            </a:lvl5pPr>
            <a:lvl6pPr indent="-228600" lvl="5" marL="2743200" algn="l">
              <a:lnSpc>
                <a:spcPct val="100000"/>
              </a:lnSpc>
              <a:spcBef>
                <a:spcPts val="0"/>
              </a:spcBef>
              <a:spcAft>
                <a:spcPts val="0"/>
              </a:spcAft>
              <a:buClr>
                <a:srgbClr val="000000"/>
              </a:buClr>
              <a:buSzPts val="900"/>
              <a:buFont typeface="Arial"/>
              <a:buNone/>
              <a:defRPr sz="900"/>
            </a:lvl6pPr>
            <a:lvl7pPr indent="-228600" lvl="6" marL="3200400" algn="l">
              <a:lnSpc>
                <a:spcPct val="100000"/>
              </a:lnSpc>
              <a:spcBef>
                <a:spcPts val="0"/>
              </a:spcBef>
              <a:spcAft>
                <a:spcPts val="0"/>
              </a:spcAft>
              <a:buClr>
                <a:srgbClr val="000000"/>
              </a:buClr>
              <a:buSzPts val="900"/>
              <a:buFont typeface="Arial"/>
              <a:buNone/>
              <a:defRPr sz="900"/>
            </a:lvl7pPr>
            <a:lvl8pPr indent="-228600" lvl="7" marL="3657600" algn="l">
              <a:lnSpc>
                <a:spcPct val="100000"/>
              </a:lnSpc>
              <a:spcBef>
                <a:spcPts val="0"/>
              </a:spcBef>
              <a:spcAft>
                <a:spcPts val="0"/>
              </a:spcAft>
              <a:buClr>
                <a:srgbClr val="000000"/>
              </a:buClr>
              <a:buSzPts val="900"/>
              <a:buFont typeface="Arial"/>
              <a:buNone/>
              <a:defRPr sz="900"/>
            </a:lvl8pPr>
            <a:lvl9pPr indent="-228600" lvl="8" marL="4114800" algn="l">
              <a:lnSpc>
                <a:spcPct val="100000"/>
              </a:lnSpc>
              <a:spcBef>
                <a:spcPts val="0"/>
              </a:spcBef>
              <a:spcAft>
                <a:spcPts val="0"/>
              </a:spcAft>
              <a:buClr>
                <a:srgbClr val="000000"/>
              </a:buClr>
              <a:buSzPts val="900"/>
              <a:buFont typeface="Arial"/>
              <a:buNone/>
              <a:defRPr sz="900"/>
            </a:lvl9pPr>
          </a:lstStyle>
          <a:p/>
        </p:txBody>
      </p:sp>
      <p:sp>
        <p:nvSpPr>
          <p:cNvPr id="103" name="Google Shape;103;p2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04" name="Google Shape;104;p23"/>
          <p:cNvSpPr txBox="1"/>
          <p:nvPr>
            <p:ph idx="11" type="ftr"/>
          </p:nvPr>
        </p:nvSpPr>
        <p:spPr>
          <a:xfrm>
            <a:off x="4145279" y="6377940"/>
            <a:ext cx="390144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05" name="Google Shape;105;p23"/>
          <p:cNvSpPr txBox="1"/>
          <p:nvPr>
            <p:ph idx="12" type="sldNum"/>
          </p:nvPr>
        </p:nvSpPr>
        <p:spPr>
          <a:xfrm>
            <a:off x="11353418" y="6473336"/>
            <a:ext cx="151129" cy="191770"/>
          </a:xfrm>
          <a:prstGeom prst="rect">
            <a:avLst/>
          </a:prstGeom>
          <a:noFill/>
          <a:ln>
            <a:noFill/>
          </a:ln>
        </p:spPr>
        <p:txBody>
          <a:bodyPr anchorCtr="0" anchor="t" bIns="0" lIns="0" spcFirstLastPara="1" rIns="0" wrap="square" tIns="0">
            <a:sp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106" name="Shape 106"/>
        <p:cNvGrpSpPr/>
        <p:nvPr/>
      </p:nvGrpSpPr>
      <p:grpSpPr>
        <a:xfrm>
          <a:off x="0" y="0"/>
          <a:ext cx="0" cy="0"/>
          <a:chOff x="0" y="0"/>
          <a:chExt cx="0" cy="0"/>
        </a:xfrm>
      </p:grpSpPr>
      <p:sp>
        <p:nvSpPr>
          <p:cNvPr id="107" name="Google Shape;107;p24"/>
          <p:cNvSpPr txBox="1"/>
          <p:nvPr>
            <p:ph type="title"/>
          </p:nvPr>
        </p:nvSpPr>
        <p:spPr>
          <a:xfrm>
            <a:off x="1792288" y="4800600"/>
            <a:ext cx="5486400" cy="566738"/>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rgbClr val="000000"/>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24"/>
          <p:cNvSpPr/>
          <p:nvPr>
            <p:ph idx="2" type="pic"/>
          </p:nvPr>
        </p:nvSpPr>
        <p:spPr>
          <a:xfrm>
            <a:off x="1792288" y="612775"/>
            <a:ext cx="5486400" cy="4114800"/>
          </a:xfrm>
          <a:prstGeom prst="rect">
            <a:avLst/>
          </a:prstGeom>
          <a:noFill/>
          <a:ln>
            <a:noFill/>
          </a:ln>
        </p:spPr>
      </p:sp>
      <p:sp>
        <p:nvSpPr>
          <p:cNvPr id="109" name="Google Shape;109;p24"/>
          <p:cNvSpPr txBox="1"/>
          <p:nvPr>
            <p:ph idx="1" type="body"/>
          </p:nvPr>
        </p:nvSpPr>
        <p:spPr>
          <a:xfrm>
            <a:off x="1792288" y="5367338"/>
            <a:ext cx="5486400" cy="80486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rgbClr val="000000"/>
              </a:buClr>
              <a:buSzPts val="1400"/>
              <a:buFont typeface="Arial"/>
              <a:buNone/>
              <a:defRPr sz="1400"/>
            </a:lvl1pPr>
            <a:lvl2pPr indent="-228600" lvl="1" marL="914400" algn="l">
              <a:lnSpc>
                <a:spcPct val="100000"/>
              </a:lnSpc>
              <a:spcBef>
                <a:spcPts val="0"/>
              </a:spcBef>
              <a:spcAft>
                <a:spcPts val="0"/>
              </a:spcAft>
              <a:buClr>
                <a:srgbClr val="000000"/>
              </a:buClr>
              <a:buSzPts val="1200"/>
              <a:buFont typeface="Arial"/>
              <a:buNone/>
              <a:defRPr sz="1200"/>
            </a:lvl2pPr>
            <a:lvl3pPr indent="-228600" lvl="2" marL="1371600" algn="l">
              <a:lnSpc>
                <a:spcPct val="100000"/>
              </a:lnSpc>
              <a:spcBef>
                <a:spcPts val="0"/>
              </a:spcBef>
              <a:spcAft>
                <a:spcPts val="0"/>
              </a:spcAft>
              <a:buClr>
                <a:srgbClr val="000000"/>
              </a:buClr>
              <a:buSzPts val="1000"/>
              <a:buFont typeface="Arial"/>
              <a:buNone/>
              <a:defRPr sz="1000"/>
            </a:lvl3pPr>
            <a:lvl4pPr indent="-228600" lvl="3" marL="1828800" algn="l">
              <a:lnSpc>
                <a:spcPct val="100000"/>
              </a:lnSpc>
              <a:spcBef>
                <a:spcPts val="0"/>
              </a:spcBef>
              <a:spcAft>
                <a:spcPts val="0"/>
              </a:spcAft>
              <a:buClr>
                <a:srgbClr val="000000"/>
              </a:buClr>
              <a:buSzPts val="900"/>
              <a:buFont typeface="Arial"/>
              <a:buNone/>
              <a:defRPr sz="900"/>
            </a:lvl4pPr>
            <a:lvl5pPr indent="-228600" lvl="4" marL="2286000" algn="l">
              <a:lnSpc>
                <a:spcPct val="100000"/>
              </a:lnSpc>
              <a:spcBef>
                <a:spcPts val="0"/>
              </a:spcBef>
              <a:spcAft>
                <a:spcPts val="0"/>
              </a:spcAft>
              <a:buClr>
                <a:srgbClr val="000000"/>
              </a:buClr>
              <a:buSzPts val="900"/>
              <a:buFont typeface="Arial"/>
              <a:buNone/>
              <a:defRPr sz="900"/>
            </a:lvl5pPr>
            <a:lvl6pPr indent="-228600" lvl="5" marL="2743200" algn="l">
              <a:lnSpc>
                <a:spcPct val="100000"/>
              </a:lnSpc>
              <a:spcBef>
                <a:spcPts val="0"/>
              </a:spcBef>
              <a:spcAft>
                <a:spcPts val="0"/>
              </a:spcAft>
              <a:buClr>
                <a:srgbClr val="000000"/>
              </a:buClr>
              <a:buSzPts val="900"/>
              <a:buFont typeface="Arial"/>
              <a:buNone/>
              <a:defRPr sz="900"/>
            </a:lvl6pPr>
            <a:lvl7pPr indent="-228600" lvl="6" marL="3200400" algn="l">
              <a:lnSpc>
                <a:spcPct val="100000"/>
              </a:lnSpc>
              <a:spcBef>
                <a:spcPts val="0"/>
              </a:spcBef>
              <a:spcAft>
                <a:spcPts val="0"/>
              </a:spcAft>
              <a:buClr>
                <a:srgbClr val="000000"/>
              </a:buClr>
              <a:buSzPts val="900"/>
              <a:buFont typeface="Arial"/>
              <a:buNone/>
              <a:defRPr sz="900"/>
            </a:lvl7pPr>
            <a:lvl8pPr indent="-228600" lvl="7" marL="3657600" algn="l">
              <a:lnSpc>
                <a:spcPct val="100000"/>
              </a:lnSpc>
              <a:spcBef>
                <a:spcPts val="0"/>
              </a:spcBef>
              <a:spcAft>
                <a:spcPts val="0"/>
              </a:spcAft>
              <a:buClr>
                <a:srgbClr val="000000"/>
              </a:buClr>
              <a:buSzPts val="900"/>
              <a:buFont typeface="Arial"/>
              <a:buNone/>
              <a:defRPr sz="900"/>
            </a:lvl8pPr>
            <a:lvl9pPr indent="-228600" lvl="8" marL="4114800" algn="l">
              <a:lnSpc>
                <a:spcPct val="100000"/>
              </a:lnSpc>
              <a:spcBef>
                <a:spcPts val="0"/>
              </a:spcBef>
              <a:spcAft>
                <a:spcPts val="0"/>
              </a:spcAft>
              <a:buClr>
                <a:srgbClr val="000000"/>
              </a:buClr>
              <a:buSzPts val="900"/>
              <a:buFont typeface="Arial"/>
              <a:buNone/>
              <a:defRPr sz="900"/>
            </a:lvl9pPr>
          </a:lstStyle>
          <a:p/>
        </p:txBody>
      </p:sp>
      <p:sp>
        <p:nvSpPr>
          <p:cNvPr id="110" name="Google Shape;110;p2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11" name="Google Shape;111;p24"/>
          <p:cNvSpPr txBox="1"/>
          <p:nvPr>
            <p:ph idx="11" type="ftr"/>
          </p:nvPr>
        </p:nvSpPr>
        <p:spPr>
          <a:xfrm>
            <a:off x="4145279" y="6377940"/>
            <a:ext cx="390144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12" name="Google Shape;112;p24"/>
          <p:cNvSpPr txBox="1"/>
          <p:nvPr>
            <p:ph idx="12" type="sldNum"/>
          </p:nvPr>
        </p:nvSpPr>
        <p:spPr>
          <a:xfrm>
            <a:off x="11353418" y="6473336"/>
            <a:ext cx="151129" cy="191770"/>
          </a:xfrm>
          <a:prstGeom prst="rect">
            <a:avLst/>
          </a:prstGeom>
          <a:noFill/>
          <a:ln>
            <a:noFill/>
          </a:ln>
        </p:spPr>
        <p:txBody>
          <a:bodyPr anchorCtr="0" anchor="t" bIns="0" lIns="0" spcFirstLastPara="1" rIns="0" wrap="square" tIns="0">
            <a:sp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本" type="vertTx">
  <p:cSld name="VERTICAL_TEXT">
    <p:spTree>
      <p:nvGrpSpPr>
        <p:cNvPr id="113" name="Shape 113"/>
        <p:cNvGrpSpPr/>
        <p:nvPr/>
      </p:nvGrpSpPr>
      <p:grpSpPr>
        <a:xfrm>
          <a:off x="0" y="0"/>
          <a:ext cx="0" cy="0"/>
          <a:chOff x="0" y="0"/>
          <a:chExt cx="0" cy="0"/>
        </a:xfrm>
      </p:grpSpPr>
      <p:sp>
        <p:nvSpPr>
          <p:cNvPr id="114" name="Google Shape;114;p2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25"/>
          <p:cNvSpPr txBox="1"/>
          <p:nvPr>
            <p:ph idx="1" type="body"/>
          </p:nvPr>
        </p:nvSpPr>
        <p:spPr>
          <a:xfrm rot="5400000">
            <a:off x="3832861" y="-1645921"/>
            <a:ext cx="4526279" cy="109728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116" name="Google Shape;116;p2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17" name="Google Shape;117;p25"/>
          <p:cNvSpPr txBox="1"/>
          <p:nvPr>
            <p:ph idx="11" type="ftr"/>
          </p:nvPr>
        </p:nvSpPr>
        <p:spPr>
          <a:xfrm>
            <a:off x="4145279" y="6377940"/>
            <a:ext cx="390144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18" name="Google Shape;118;p25"/>
          <p:cNvSpPr txBox="1"/>
          <p:nvPr>
            <p:ph idx="12" type="sldNum"/>
          </p:nvPr>
        </p:nvSpPr>
        <p:spPr>
          <a:xfrm>
            <a:off x="11353418" y="6473336"/>
            <a:ext cx="151129" cy="191770"/>
          </a:xfrm>
          <a:prstGeom prst="rect">
            <a:avLst/>
          </a:prstGeom>
          <a:noFill/>
          <a:ln>
            <a:noFill/>
          </a:ln>
        </p:spPr>
        <p:txBody>
          <a:bodyPr anchorCtr="0" anchor="t" bIns="0" lIns="0" spcFirstLastPara="1" rIns="0" wrap="square" tIns="0">
            <a:sp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垂直排列标题与文本" type="vertTitleAndTx">
  <p:cSld name="VERTICAL_TITLE_AND_VERTICAL_TEXT">
    <p:spTree>
      <p:nvGrpSpPr>
        <p:cNvPr id="119" name="Shape 119"/>
        <p:cNvGrpSpPr/>
        <p:nvPr/>
      </p:nvGrpSpPr>
      <p:grpSpPr>
        <a:xfrm>
          <a:off x="0" y="0"/>
          <a:ext cx="0" cy="0"/>
          <a:chOff x="0" y="0"/>
          <a:chExt cx="0" cy="0"/>
        </a:xfrm>
      </p:grpSpPr>
      <p:sp>
        <p:nvSpPr>
          <p:cNvPr id="120" name="Google Shape;120;p26"/>
          <p:cNvSpPr txBox="1"/>
          <p:nvPr>
            <p:ph type="title"/>
          </p:nvPr>
        </p:nvSpPr>
        <p:spPr>
          <a:xfrm rot="5400000">
            <a:off x="4732338" y="2171701"/>
            <a:ext cx="5851525" cy="20574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26"/>
          <p:cNvSpPr txBox="1"/>
          <p:nvPr>
            <p:ph idx="1" type="body"/>
          </p:nvPr>
        </p:nvSpPr>
        <p:spPr>
          <a:xfrm rot="5400000">
            <a:off x="541338" y="190500"/>
            <a:ext cx="5851525" cy="60198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122" name="Google Shape;122;p2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23" name="Google Shape;123;p26"/>
          <p:cNvSpPr txBox="1"/>
          <p:nvPr>
            <p:ph idx="11" type="ftr"/>
          </p:nvPr>
        </p:nvSpPr>
        <p:spPr>
          <a:xfrm>
            <a:off x="4145279" y="6377940"/>
            <a:ext cx="390144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24" name="Google Shape;124;p26"/>
          <p:cNvSpPr txBox="1"/>
          <p:nvPr>
            <p:ph idx="12" type="sldNum"/>
          </p:nvPr>
        </p:nvSpPr>
        <p:spPr>
          <a:xfrm>
            <a:off x="11353418" y="6473336"/>
            <a:ext cx="151129" cy="191770"/>
          </a:xfrm>
          <a:prstGeom prst="rect">
            <a:avLst/>
          </a:prstGeom>
          <a:noFill/>
          <a:ln>
            <a:noFill/>
          </a:ln>
        </p:spPr>
        <p:txBody>
          <a:bodyPr anchorCtr="0" anchor="t" bIns="0" lIns="0" spcFirstLastPara="1" rIns="0" wrap="square" tIns="0">
            <a:sp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定义版式" showMasterSp="0">
  <p:cSld name="自定义版式 2">
    <p:bg>
      <p:bgPr>
        <a:solidFill>
          <a:srgbClr val="FFFFFF"/>
        </a:solidFill>
      </p:bgPr>
    </p:bg>
    <p:spTree>
      <p:nvGrpSpPr>
        <p:cNvPr id="41" name="Shape 41"/>
        <p:cNvGrpSpPr/>
        <p:nvPr/>
      </p:nvGrpSpPr>
      <p:grpSpPr>
        <a:xfrm>
          <a:off x="0" y="0"/>
          <a:ext cx="0" cy="0"/>
          <a:chOff x="0" y="0"/>
          <a:chExt cx="0" cy="0"/>
        </a:xfrm>
      </p:grpSpPr>
      <p:sp>
        <p:nvSpPr>
          <p:cNvPr id="42" name="Google Shape;42;p15"/>
          <p:cNvSpPr/>
          <p:nvPr/>
        </p:nvSpPr>
        <p:spPr>
          <a:xfrm>
            <a:off x="9377426" y="4825"/>
            <a:ext cx="1218564" cy="6853554"/>
          </a:xfrm>
          <a:custGeom>
            <a:rect b="b" l="l" r="r" t="t"/>
            <a:pathLst>
              <a:path extrusionOk="0" h="21600" w="21600">
                <a:moveTo>
                  <a:pt x="0" y="0"/>
                </a:moveTo>
                <a:lnTo>
                  <a:pt x="21596" y="21598"/>
                </a:lnTo>
              </a:path>
            </a:pathLst>
          </a:custGeom>
          <a:noFill/>
          <a:ln cap="flat" cmpd="sng" w="9525">
            <a:solidFill>
              <a:srgbClr val="5FCAEE"/>
            </a:solidFill>
            <a:prstDash val="solid"/>
            <a:round/>
            <a:headEnd len="sm" w="sm" type="none"/>
            <a:tailEnd len="sm" w="sm" type="none"/>
          </a:ln>
        </p:spPr>
      </p:sp>
      <p:sp>
        <p:nvSpPr>
          <p:cNvPr id="43" name="Google Shape;43;p15"/>
          <p:cNvSpPr/>
          <p:nvPr/>
        </p:nvSpPr>
        <p:spPr>
          <a:xfrm>
            <a:off x="7448612" y="3694896"/>
            <a:ext cx="4743450" cy="3163570"/>
          </a:xfrm>
          <a:custGeom>
            <a:rect b="b" l="l" r="r" t="t"/>
            <a:pathLst>
              <a:path extrusionOk="0" h="21600" w="21600">
                <a:moveTo>
                  <a:pt x="21599" y="0"/>
                </a:moveTo>
                <a:lnTo>
                  <a:pt x="0" y="21596"/>
                </a:lnTo>
              </a:path>
            </a:pathLst>
          </a:custGeom>
          <a:noFill/>
          <a:ln cap="flat" cmpd="sng" w="9525">
            <a:solidFill>
              <a:srgbClr val="5FCAEE"/>
            </a:solidFill>
            <a:prstDash val="solid"/>
            <a:round/>
            <a:headEnd len="sm" w="sm" type="none"/>
            <a:tailEnd len="sm" w="sm" type="none"/>
          </a:ln>
        </p:spPr>
      </p:sp>
      <p:sp>
        <p:nvSpPr>
          <p:cNvPr id="44" name="Google Shape;44;p15"/>
          <p:cNvSpPr/>
          <p:nvPr/>
        </p:nvSpPr>
        <p:spPr>
          <a:xfrm>
            <a:off x="9182100" y="0"/>
            <a:ext cx="3009899" cy="6858000"/>
          </a:xfrm>
          <a:custGeom>
            <a:rect b="b" l="l" r="r" t="t"/>
            <a:pathLst>
              <a:path extrusionOk="0" h="21600" w="21600">
                <a:moveTo>
                  <a:pt x="21599" y="0"/>
                </a:moveTo>
                <a:lnTo>
                  <a:pt x="14671" y="0"/>
                </a:lnTo>
                <a:lnTo>
                  <a:pt x="0" y="21599"/>
                </a:lnTo>
                <a:lnTo>
                  <a:pt x="21599" y="21599"/>
                </a:lnTo>
                <a:lnTo>
                  <a:pt x="21599" y="0"/>
                </a:lnTo>
                <a:close/>
              </a:path>
            </a:pathLst>
          </a:custGeom>
          <a:solidFill>
            <a:srgbClr val="5FCAEE">
              <a:alpha val="35686"/>
            </a:srgbClr>
          </a:solidFill>
          <a:ln>
            <a:noFill/>
          </a:ln>
        </p:spPr>
      </p:sp>
      <p:sp>
        <p:nvSpPr>
          <p:cNvPr id="45" name="Google Shape;45;p15"/>
          <p:cNvSpPr/>
          <p:nvPr/>
        </p:nvSpPr>
        <p:spPr>
          <a:xfrm>
            <a:off x="9602878" y="0"/>
            <a:ext cx="2589529" cy="6858000"/>
          </a:xfrm>
          <a:custGeom>
            <a:rect b="b" l="l" r="r" t="t"/>
            <a:pathLst>
              <a:path extrusionOk="0" h="21600" w="21600">
                <a:moveTo>
                  <a:pt x="21596" y="0"/>
                </a:moveTo>
                <a:lnTo>
                  <a:pt x="0" y="0"/>
                </a:lnTo>
                <a:lnTo>
                  <a:pt x="10083" y="21599"/>
                </a:lnTo>
                <a:lnTo>
                  <a:pt x="21596" y="21599"/>
                </a:lnTo>
                <a:lnTo>
                  <a:pt x="21596" y="0"/>
                </a:lnTo>
                <a:close/>
              </a:path>
            </a:pathLst>
          </a:custGeom>
          <a:solidFill>
            <a:srgbClr val="5FCAEE">
              <a:alpha val="20000"/>
            </a:srgbClr>
          </a:solidFill>
          <a:ln>
            <a:noFill/>
          </a:ln>
        </p:spPr>
      </p:sp>
      <p:sp>
        <p:nvSpPr>
          <p:cNvPr id="46" name="Google Shape;46;p15"/>
          <p:cNvSpPr/>
          <p:nvPr/>
        </p:nvSpPr>
        <p:spPr>
          <a:xfrm>
            <a:off x="8934450" y="3048000"/>
            <a:ext cx="3257550" cy="3810000"/>
          </a:xfrm>
          <a:custGeom>
            <a:rect b="b" l="l" r="r" t="t"/>
            <a:pathLst>
              <a:path extrusionOk="0" h="21600" w="21600">
                <a:moveTo>
                  <a:pt x="21600" y="0"/>
                </a:moveTo>
                <a:lnTo>
                  <a:pt x="0" y="21600"/>
                </a:lnTo>
                <a:lnTo>
                  <a:pt x="21600" y="21600"/>
                </a:lnTo>
                <a:lnTo>
                  <a:pt x="21600" y="0"/>
                </a:lnTo>
                <a:close/>
              </a:path>
            </a:pathLst>
          </a:custGeom>
          <a:solidFill>
            <a:srgbClr val="17AFE3">
              <a:alpha val="64705"/>
            </a:srgbClr>
          </a:solidFill>
          <a:ln>
            <a:noFill/>
          </a:ln>
        </p:spPr>
      </p:sp>
      <p:sp>
        <p:nvSpPr>
          <p:cNvPr id="47" name="Google Shape;47;p15"/>
          <p:cNvSpPr/>
          <p:nvPr/>
        </p:nvSpPr>
        <p:spPr>
          <a:xfrm>
            <a:off x="9337930" y="0"/>
            <a:ext cx="2854324" cy="6858000"/>
          </a:xfrm>
          <a:custGeom>
            <a:rect b="b" l="l" r="r" t="t"/>
            <a:pathLst>
              <a:path extrusionOk="0" h="21600" w="21600">
                <a:moveTo>
                  <a:pt x="21598" y="0"/>
                </a:moveTo>
                <a:lnTo>
                  <a:pt x="0" y="0"/>
                </a:lnTo>
                <a:lnTo>
                  <a:pt x="18691" y="21599"/>
                </a:lnTo>
                <a:lnTo>
                  <a:pt x="21598" y="21599"/>
                </a:lnTo>
                <a:lnTo>
                  <a:pt x="21598" y="0"/>
                </a:lnTo>
                <a:close/>
              </a:path>
            </a:pathLst>
          </a:custGeom>
          <a:solidFill>
            <a:srgbClr val="17AFE3">
              <a:alpha val="49803"/>
            </a:srgbClr>
          </a:solidFill>
          <a:ln>
            <a:noFill/>
          </a:ln>
        </p:spPr>
      </p:sp>
      <p:sp>
        <p:nvSpPr>
          <p:cNvPr id="48" name="Google Shape;48;p15"/>
          <p:cNvSpPr/>
          <p:nvPr/>
        </p:nvSpPr>
        <p:spPr>
          <a:xfrm>
            <a:off x="10896601" y="0"/>
            <a:ext cx="1295400" cy="6858000"/>
          </a:xfrm>
          <a:custGeom>
            <a:rect b="b" l="l" r="r" t="t"/>
            <a:pathLst>
              <a:path extrusionOk="0" h="21600" w="21600">
                <a:moveTo>
                  <a:pt x="21599" y="0"/>
                </a:moveTo>
                <a:lnTo>
                  <a:pt x="17048" y="0"/>
                </a:lnTo>
                <a:lnTo>
                  <a:pt x="0" y="21599"/>
                </a:lnTo>
                <a:lnTo>
                  <a:pt x="21599" y="21599"/>
                </a:lnTo>
                <a:lnTo>
                  <a:pt x="21599" y="0"/>
                </a:lnTo>
                <a:close/>
              </a:path>
            </a:pathLst>
          </a:custGeom>
          <a:solidFill>
            <a:srgbClr val="2D83C3">
              <a:alpha val="69803"/>
            </a:srgbClr>
          </a:solidFill>
          <a:ln>
            <a:noFill/>
          </a:ln>
        </p:spPr>
      </p:sp>
      <p:sp>
        <p:nvSpPr>
          <p:cNvPr id="49" name="Google Shape;49;p15"/>
          <p:cNvSpPr/>
          <p:nvPr/>
        </p:nvSpPr>
        <p:spPr>
          <a:xfrm>
            <a:off x="10936247" y="0"/>
            <a:ext cx="1256029" cy="6858000"/>
          </a:xfrm>
          <a:custGeom>
            <a:rect b="b" l="l" r="r" t="t"/>
            <a:pathLst>
              <a:path extrusionOk="0" h="21600" w="21600">
                <a:moveTo>
                  <a:pt x="21595" y="0"/>
                </a:moveTo>
                <a:lnTo>
                  <a:pt x="0" y="0"/>
                </a:lnTo>
                <a:lnTo>
                  <a:pt x="19166" y="21599"/>
                </a:lnTo>
                <a:lnTo>
                  <a:pt x="21595" y="21599"/>
                </a:lnTo>
                <a:lnTo>
                  <a:pt x="21595" y="0"/>
                </a:lnTo>
                <a:close/>
              </a:path>
            </a:pathLst>
          </a:custGeom>
          <a:solidFill>
            <a:srgbClr val="226192">
              <a:alpha val="80000"/>
            </a:srgbClr>
          </a:solidFill>
          <a:ln>
            <a:noFill/>
          </a:ln>
        </p:spPr>
      </p:sp>
      <p:sp>
        <p:nvSpPr>
          <p:cNvPr id="50" name="Google Shape;50;p15"/>
          <p:cNvSpPr/>
          <p:nvPr/>
        </p:nvSpPr>
        <p:spPr>
          <a:xfrm>
            <a:off x="10372725" y="3590925"/>
            <a:ext cx="1819275" cy="3267075"/>
          </a:xfrm>
          <a:custGeom>
            <a:rect b="b" l="l" r="r" t="t"/>
            <a:pathLst>
              <a:path extrusionOk="0" h="21600" w="21600">
                <a:moveTo>
                  <a:pt x="21600" y="0"/>
                </a:moveTo>
                <a:lnTo>
                  <a:pt x="0" y="21600"/>
                </a:lnTo>
                <a:lnTo>
                  <a:pt x="21600" y="21600"/>
                </a:lnTo>
                <a:lnTo>
                  <a:pt x="21600" y="0"/>
                </a:lnTo>
                <a:close/>
              </a:path>
            </a:pathLst>
          </a:custGeom>
          <a:solidFill>
            <a:srgbClr val="17AFE3">
              <a:alpha val="64705"/>
            </a:srgbClr>
          </a:solidFill>
          <a:ln>
            <a:noFill/>
          </a:ln>
        </p:spPr>
      </p:sp>
      <p:sp>
        <p:nvSpPr>
          <p:cNvPr id="51" name="Google Shape;51;p15"/>
          <p:cNvSpPr/>
          <p:nvPr/>
        </p:nvSpPr>
        <p:spPr>
          <a:xfrm>
            <a:off x="0" y="4010025"/>
            <a:ext cx="447674" cy="2847975"/>
          </a:xfrm>
          <a:custGeom>
            <a:rect b="b" l="l" r="r" t="t"/>
            <a:pathLst>
              <a:path extrusionOk="0" h="21600" w="21600">
                <a:moveTo>
                  <a:pt x="0" y="0"/>
                </a:moveTo>
                <a:lnTo>
                  <a:pt x="0" y="21600"/>
                </a:lnTo>
                <a:lnTo>
                  <a:pt x="21600" y="21600"/>
                </a:lnTo>
                <a:lnTo>
                  <a:pt x="0" y="0"/>
                </a:lnTo>
                <a:close/>
              </a:path>
            </a:pathLst>
          </a:custGeom>
          <a:solidFill>
            <a:srgbClr val="5FCAEE">
              <a:alpha val="69803"/>
            </a:srgbClr>
          </a:solidFill>
          <a:ln>
            <a:noFill/>
          </a:ln>
        </p:spPr>
      </p:sp>
      <p:sp>
        <p:nvSpPr>
          <p:cNvPr id="52" name="Google Shape;52;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5"/>
          <p:cNvSpPr txBox="1"/>
          <p:nvPr>
            <p:ph idx="11" type="ftr"/>
          </p:nvPr>
        </p:nvSpPr>
        <p:spPr>
          <a:xfrm>
            <a:off x="4145279" y="6377940"/>
            <a:ext cx="390144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54" name="Google Shape;54;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55" name="Google Shape;55;p15"/>
          <p:cNvSpPr txBox="1"/>
          <p:nvPr>
            <p:ph idx="12" type="sldNum"/>
          </p:nvPr>
        </p:nvSpPr>
        <p:spPr>
          <a:xfrm>
            <a:off x="11353418" y="6473336"/>
            <a:ext cx="151129" cy="191770"/>
          </a:xfrm>
          <a:prstGeom prst="rect">
            <a:avLst/>
          </a:prstGeom>
          <a:noFill/>
          <a:ln>
            <a:noFill/>
          </a:ln>
        </p:spPr>
        <p:txBody>
          <a:bodyPr anchorCtr="0" anchor="t" bIns="0" lIns="0" spcFirstLastPara="1" rIns="0" wrap="square" tIns="0">
            <a:spAutoFit/>
          </a:bodyPr>
          <a:lstStyle>
            <a:lvl1pPr indent="0" lvl="0" marL="3810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1pPr>
            <a:lvl2pPr indent="0" lvl="1" marL="3810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2pPr>
            <a:lvl3pPr indent="0" lvl="2" marL="3810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3pPr>
            <a:lvl4pPr indent="0" lvl="3" marL="3810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4pPr>
            <a:lvl5pPr indent="0" lvl="4" marL="3810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5pPr>
            <a:lvl6pPr indent="0" lvl="5" marL="3810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6pPr>
            <a:lvl7pPr indent="0" lvl="6" marL="3810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7pPr>
            <a:lvl8pPr indent="0" lvl="7" marL="3810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8pPr>
            <a:lvl9pPr indent="0" lvl="8" marL="3810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56" name="Shape 56"/>
        <p:cNvGrpSpPr/>
        <p:nvPr/>
      </p:nvGrpSpPr>
      <p:grpSpPr>
        <a:xfrm>
          <a:off x="0" y="0"/>
          <a:ext cx="0" cy="0"/>
          <a:chOff x="0" y="0"/>
          <a:chExt cx="0" cy="0"/>
        </a:xfrm>
      </p:grpSpPr>
      <p:sp>
        <p:nvSpPr>
          <p:cNvPr id="57" name="Google Shape;57;p16"/>
          <p:cNvSpPr txBox="1"/>
          <p:nvPr>
            <p:ph type="ctrTitle"/>
          </p:nvPr>
        </p:nvSpPr>
        <p:spPr>
          <a:xfrm>
            <a:off x="914400" y="2130425"/>
            <a:ext cx="10363200" cy="147002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6"/>
          <p:cNvSpPr txBox="1"/>
          <p:nvPr>
            <p:ph idx="1" type="subTitle"/>
          </p:nvPr>
        </p:nvSpPr>
        <p:spPr>
          <a:xfrm>
            <a:off x="1828800" y="3886199"/>
            <a:ext cx="8534400" cy="17526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Clr>
                <a:srgbClr val="000000"/>
              </a:buClr>
              <a:buSzPts val="1400"/>
              <a:buFont typeface="Arial"/>
              <a:buNone/>
              <a:defRPr/>
            </a:lvl1pPr>
            <a:lvl2pPr lvl="1" algn="ctr">
              <a:lnSpc>
                <a:spcPct val="100000"/>
              </a:lnSpc>
              <a:spcBef>
                <a:spcPts val="0"/>
              </a:spcBef>
              <a:spcAft>
                <a:spcPts val="0"/>
              </a:spcAft>
              <a:buClr>
                <a:srgbClr val="000000"/>
              </a:buClr>
              <a:buSzPts val="1400"/>
              <a:buFont typeface="Arial"/>
              <a:buNone/>
              <a:defRPr/>
            </a:lvl2pPr>
            <a:lvl3pPr lvl="2" algn="ctr">
              <a:lnSpc>
                <a:spcPct val="100000"/>
              </a:lnSpc>
              <a:spcBef>
                <a:spcPts val="0"/>
              </a:spcBef>
              <a:spcAft>
                <a:spcPts val="0"/>
              </a:spcAft>
              <a:buClr>
                <a:srgbClr val="000000"/>
              </a:buClr>
              <a:buSzPts val="1400"/>
              <a:buFont typeface="Arial"/>
              <a:buNone/>
              <a:defRPr/>
            </a:lvl3pPr>
            <a:lvl4pPr lvl="3" algn="ctr">
              <a:lnSpc>
                <a:spcPct val="100000"/>
              </a:lnSpc>
              <a:spcBef>
                <a:spcPts val="0"/>
              </a:spcBef>
              <a:spcAft>
                <a:spcPts val="0"/>
              </a:spcAft>
              <a:buClr>
                <a:srgbClr val="000000"/>
              </a:buClr>
              <a:buSzPts val="1400"/>
              <a:buFont typeface="Arial"/>
              <a:buNone/>
              <a:defRPr/>
            </a:lvl4pPr>
            <a:lvl5pPr lvl="4" algn="ctr">
              <a:lnSpc>
                <a:spcPct val="100000"/>
              </a:lnSpc>
              <a:spcBef>
                <a:spcPts val="0"/>
              </a:spcBef>
              <a:spcAft>
                <a:spcPts val="0"/>
              </a:spcAft>
              <a:buClr>
                <a:srgbClr val="000000"/>
              </a:buClr>
              <a:buSzPts val="1400"/>
              <a:buFont typeface="Arial"/>
              <a:buNone/>
              <a:defRPr/>
            </a:lvl5pPr>
            <a:lvl6pPr lvl="5" algn="ctr">
              <a:lnSpc>
                <a:spcPct val="100000"/>
              </a:lnSpc>
              <a:spcBef>
                <a:spcPts val="0"/>
              </a:spcBef>
              <a:spcAft>
                <a:spcPts val="0"/>
              </a:spcAft>
              <a:buClr>
                <a:srgbClr val="000000"/>
              </a:buClr>
              <a:buSzPts val="1400"/>
              <a:buFont typeface="Arial"/>
              <a:buNone/>
              <a:defRPr/>
            </a:lvl6pPr>
            <a:lvl7pPr lvl="6" algn="ctr">
              <a:lnSpc>
                <a:spcPct val="100000"/>
              </a:lnSpc>
              <a:spcBef>
                <a:spcPts val="0"/>
              </a:spcBef>
              <a:spcAft>
                <a:spcPts val="0"/>
              </a:spcAft>
              <a:buClr>
                <a:srgbClr val="000000"/>
              </a:buClr>
              <a:buSzPts val="1400"/>
              <a:buFont typeface="Arial"/>
              <a:buNone/>
              <a:defRPr/>
            </a:lvl7pPr>
            <a:lvl8pPr lvl="7" algn="ctr">
              <a:lnSpc>
                <a:spcPct val="100000"/>
              </a:lnSpc>
              <a:spcBef>
                <a:spcPts val="0"/>
              </a:spcBef>
              <a:spcAft>
                <a:spcPts val="0"/>
              </a:spcAft>
              <a:buClr>
                <a:srgbClr val="000000"/>
              </a:buClr>
              <a:buSzPts val="1400"/>
              <a:buFont typeface="Arial"/>
              <a:buNone/>
              <a:defRPr/>
            </a:lvl8pPr>
            <a:lvl9pPr lvl="8" algn="ctr">
              <a:lnSpc>
                <a:spcPct val="100000"/>
              </a:lnSpc>
              <a:spcBef>
                <a:spcPts val="0"/>
              </a:spcBef>
              <a:spcAft>
                <a:spcPts val="0"/>
              </a:spcAft>
              <a:buClr>
                <a:srgbClr val="000000"/>
              </a:buClr>
              <a:buSzPts val="1400"/>
              <a:buFont typeface="Arial"/>
              <a:buNone/>
              <a:defRPr/>
            </a:lvl9pPr>
          </a:lstStyle>
          <a:p/>
        </p:txBody>
      </p:sp>
      <p:sp>
        <p:nvSpPr>
          <p:cNvPr id="59" name="Google Shape;59;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60" name="Google Shape;60;p16"/>
          <p:cNvSpPr txBox="1"/>
          <p:nvPr>
            <p:ph idx="11" type="ftr"/>
          </p:nvPr>
        </p:nvSpPr>
        <p:spPr>
          <a:xfrm>
            <a:off x="4145279" y="6377940"/>
            <a:ext cx="390144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61" name="Google Shape;61;p16"/>
          <p:cNvSpPr txBox="1"/>
          <p:nvPr>
            <p:ph idx="12" type="sldNum"/>
          </p:nvPr>
        </p:nvSpPr>
        <p:spPr>
          <a:xfrm>
            <a:off x="11353418" y="6473336"/>
            <a:ext cx="151129" cy="191770"/>
          </a:xfrm>
          <a:prstGeom prst="rect">
            <a:avLst/>
          </a:prstGeom>
          <a:noFill/>
          <a:ln>
            <a:noFill/>
          </a:ln>
        </p:spPr>
        <p:txBody>
          <a:bodyPr anchorCtr="0" anchor="t" bIns="0" lIns="0" spcFirstLastPara="1" rIns="0" wrap="square" tIns="0">
            <a:sp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62" name="Shape 62"/>
        <p:cNvGrpSpPr/>
        <p:nvPr/>
      </p:nvGrpSpPr>
      <p:grpSpPr>
        <a:xfrm>
          <a:off x="0" y="0"/>
          <a:ext cx="0" cy="0"/>
          <a:chOff x="0" y="0"/>
          <a:chExt cx="0" cy="0"/>
        </a:xfrm>
      </p:grpSpPr>
      <p:sp>
        <p:nvSpPr>
          <p:cNvPr id="63" name="Google Shape;63;p17"/>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7"/>
          <p:cNvSpPr txBox="1"/>
          <p:nvPr>
            <p:ph idx="1" type="body"/>
          </p:nvPr>
        </p:nvSpPr>
        <p:spPr>
          <a:xfrm>
            <a:off x="609600" y="1577340"/>
            <a:ext cx="10972800" cy="452627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65" name="Google Shape;65;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66" name="Google Shape;66;p17"/>
          <p:cNvSpPr txBox="1"/>
          <p:nvPr>
            <p:ph idx="11" type="ftr"/>
          </p:nvPr>
        </p:nvSpPr>
        <p:spPr>
          <a:xfrm>
            <a:off x="4145279" y="6377940"/>
            <a:ext cx="390144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67" name="Google Shape;67;p17"/>
          <p:cNvSpPr txBox="1"/>
          <p:nvPr>
            <p:ph idx="12" type="sldNum"/>
          </p:nvPr>
        </p:nvSpPr>
        <p:spPr>
          <a:xfrm>
            <a:off x="11353418" y="6473336"/>
            <a:ext cx="151129" cy="191770"/>
          </a:xfrm>
          <a:prstGeom prst="rect">
            <a:avLst/>
          </a:prstGeom>
          <a:noFill/>
          <a:ln>
            <a:noFill/>
          </a:ln>
        </p:spPr>
        <p:txBody>
          <a:bodyPr anchorCtr="0" anchor="t" bIns="0" lIns="0" spcFirstLastPara="1" rIns="0" wrap="square" tIns="0">
            <a:sp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68" name="Shape 68"/>
        <p:cNvGrpSpPr/>
        <p:nvPr/>
      </p:nvGrpSpPr>
      <p:grpSpPr>
        <a:xfrm>
          <a:off x="0" y="0"/>
          <a:ext cx="0" cy="0"/>
          <a:chOff x="0" y="0"/>
          <a:chExt cx="0" cy="0"/>
        </a:xfrm>
      </p:grpSpPr>
      <p:sp>
        <p:nvSpPr>
          <p:cNvPr id="69" name="Google Shape;69;p18"/>
          <p:cNvSpPr txBox="1"/>
          <p:nvPr>
            <p:ph type="title"/>
          </p:nvPr>
        </p:nvSpPr>
        <p:spPr>
          <a:xfrm>
            <a:off x="722313" y="4406900"/>
            <a:ext cx="7772400" cy="13620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000000"/>
              </a:buClr>
              <a:buSzPts val="4000"/>
              <a:buFont typeface="Arial"/>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8"/>
          <p:cNvSpPr txBox="1"/>
          <p:nvPr>
            <p:ph idx="1" type="body"/>
          </p:nvPr>
        </p:nvSpPr>
        <p:spPr>
          <a:xfrm>
            <a:off x="722313" y="2906713"/>
            <a:ext cx="7772400" cy="1500187"/>
          </a:xfrm>
          <a:prstGeom prst="rect">
            <a:avLst/>
          </a:prstGeom>
          <a:noFill/>
          <a:ln>
            <a:noFill/>
          </a:ln>
        </p:spPr>
        <p:txBody>
          <a:bodyPr anchorCtr="0" anchor="b" bIns="0" lIns="0" spcFirstLastPara="1" rIns="0" wrap="square" tIns="0">
            <a:spAutoFit/>
          </a:bodyPr>
          <a:lstStyle>
            <a:lvl1pPr indent="-228600" lvl="0" marL="457200" algn="l">
              <a:lnSpc>
                <a:spcPct val="100000"/>
              </a:lnSpc>
              <a:spcBef>
                <a:spcPts val="0"/>
              </a:spcBef>
              <a:spcAft>
                <a:spcPts val="0"/>
              </a:spcAft>
              <a:buClr>
                <a:srgbClr val="000000"/>
              </a:buClr>
              <a:buSzPts val="2000"/>
              <a:buFont typeface="Arial"/>
              <a:buNone/>
              <a:defRPr sz="2000"/>
            </a:lvl1pPr>
            <a:lvl2pPr indent="-228600" lvl="1" marL="914400" algn="l">
              <a:lnSpc>
                <a:spcPct val="100000"/>
              </a:lnSpc>
              <a:spcBef>
                <a:spcPts val="0"/>
              </a:spcBef>
              <a:spcAft>
                <a:spcPts val="0"/>
              </a:spcAft>
              <a:buClr>
                <a:srgbClr val="000000"/>
              </a:buClr>
              <a:buSzPts val="1800"/>
              <a:buFont typeface="Arial"/>
              <a:buNone/>
              <a:defRPr sz="1800"/>
            </a:lvl2pPr>
            <a:lvl3pPr indent="-228600" lvl="2" marL="1371600" algn="l">
              <a:lnSpc>
                <a:spcPct val="100000"/>
              </a:lnSpc>
              <a:spcBef>
                <a:spcPts val="0"/>
              </a:spcBef>
              <a:spcAft>
                <a:spcPts val="0"/>
              </a:spcAft>
              <a:buClr>
                <a:srgbClr val="000000"/>
              </a:buClr>
              <a:buSzPts val="1600"/>
              <a:buFont typeface="Arial"/>
              <a:buNone/>
              <a:defRPr sz="1600"/>
            </a:lvl3pPr>
            <a:lvl4pPr indent="-228600" lvl="3" marL="1828800" algn="l">
              <a:lnSpc>
                <a:spcPct val="100000"/>
              </a:lnSpc>
              <a:spcBef>
                <a:spcPts val="0"/>
              </a:spcBef>
              <a:spcAft>
                <a:spcPts val="0"/>
              </a:spcAft>
              <a:buClr>
                <a:srgbClr val="000000"/>
              </a:buClr>
              <a:buSzPts val="1400"/>
              <a:buFont typeface="Arial"/>
              <a:buNone/>
              <a:defRPr sz="1400"/>
            </a:lvl4pPr>
            <a:lvl5pPr indent="-228600" lvl="4" marL="2286000" algn="l">
              <a:lnSpc>
                <a:spcPct val="100000"/>
              </a:lnSpc>
              <a:spcBef>
                <a:spcPts val="0"/>
              </a:spcBef>
              <a:spcAft>
                <a:spcPts val="0"/>
              </a:spcAft>
              <a:buClr>
                <a:srgbClr val="000000"/>
              </a:buClr>
              <a:buSzPts val="1400"/>
              <a:buFont typeface="Arial"/>
              <a:buNone/>
              <a:defRPr sz="1400"/>
            </a:lvl5pPr>
            <a:lvl6pPr indent="-228600" lvl="5" marL="2743200" algn="l">
              <a:lnSpc>
                <a:spcPct val="100000"/>
              </a:lnSpc>
              <a:spcBef>
                <a:spcPts val="0"/>
              </a:spcBef>
              <a:spcAft>
                <a:spcPts val="0"/>
              </a:spcAft>
              <a:buClr>
                <a:srgbClr val="000000"/>
              </a:buClr>
              <a:buSzPts val="1400"/>
              <a:buFont typeface="Arial"/>
              <a:buNone/>
              <a:defRPr sz="1400"/>
            </a:lvl6pPr>
            <a:lvl7pPr indent="-228600" lvl="6" marL="3200400" algn="l">
              <a:lnSpc>
                <a:spcPct val="100000"/>
              </a:lnSpc>
              <a:spcBef>
                <a:spcPts val="0"/>
              </a:spcBef>
              <a:spcAft>
                <a:spcPts val="0"/>
              </a:spcAft>
              <a:buClr>
                <a:srgbClr val="000000"/>
              </a:buClr>
              <a:buSzPts val="1400"/>
              <a:buFont typeface="Arial"/>
              <a:buNone/>
              <a:defRPr sz="1400"/>
            </a:lvl7pPr>
            <a:lvl8pPr indent="-228600" lvl="7" marL="3657600" algn="l">
              <a:lnSpc>
                <a:spcPct val="100000"/>
              </a:lnSpc>
              <a:spcBef>
                <a:spcPts val="0"/>
              </a:spcBef>
              <a:spcAft>
                <a:spcPts val="0"/>
              </a:spcAft>
              <a:buClr>
                <a:srgbClr val="000000"/>
              </a:buClr>
              <a:buSzPts val="1400"/>
              <a:buFont typeface="Arial"/>
              <a:buNone/>
              <a:defRPr sz="1400"/>
            </a:lvl8pPr>
            <a:lvl9pPr indent="-228600" lvl="8" marL="4114800" algn="l">
              <a:lnSpc>
                <a:spcPct val="100000"/>
              </a:lnSpc>
              <a:spcBef>
                <a:spcPts val="0"/>
              </a:spcBef>
              <a:spcAft>
                <a:spcPts val="0"/>
              </a:spcAft>
              <a:buClr>
                <a:srgbClr val="000000"/>
              </a:buClr>
              <a:buSzPts val="1400"/>
              <a:buFont typeface="Arial"/>
              <a:buNone/>
              <a:defRPr sz="1400"/>
            </a:lvl9pPr>
          </a:lstStyle>
          <a:p/>
        </p:txBody>
      </p:sp>
      <p:sp>
        <p:nvSpPr>
          <p:cNvPr id="71" name="Google Shape;71;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2" name="Google Shape;72;p18"/>
          <p:cNvSpPr txBox="1"/>
          <p:nvPr>
            <p:ph idx="11" type="ftr"/>
          </p:nvPr>
        </p:nvSpPr>
        <p:spPr>
          <a:xfrm>
            <a:off x="4145279" y="6377940"/>
            <a:ext cx="390144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3" name="Google Shape;73;p18"/>
          <p:cNvSpPr txBox="1"/>
          <p:nvPr>
            <p:ph idx="12" type="sldNum"/>
          </p:nvPr>
        </p:nvSpPr>
        <p:spPr>
          <a:xfrm>
            <a:off x="11353418" y="6473336"/>
            <a:ext cx="151129" cy="191770"/>
          </a:xfrm>
          <a:prstGeom prst="rect">
            <a:avLst/>
          </a:prstGeom>
          <a:noFill/>
          <a:ln>
            <a:noFill/>
          </a:ln>
        </p:spPr>
        <p:txBody>
          <a:bodyPr anchorCtr="0" anchor="t" bIns="0" lIns="0" spcFirstLastPara="1" rIns="0" wrap="square" tIns="0">
            <a:sp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74" name="Shape 74"/>
        <p:cNvGrpSpPr/>
        <p:nvPr/>
      </p:nvGrpSpPr>
      <p:grpSpPr>
        <a:xfrm>
          <a:off x="0" y="0"/>
          <a:ext cx="0" cy="0"/>
          <a:chOff x="0" y="0"/>
          <a:chExt cx="0" cy="0"/>
        </a:xfrm>
      </p:grpSpPr>
      <p:sp>
        <p:nvSpPr>
          <p:cNvPr id="75" name="Google Shape;75;p19"/>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9"/>
          <p:cNvSpPr txBox="1"/>
          <p:nvPr>
            <p:ph idx="1" type="body"/>
          </p:nvPr>
        </p:nvSpPr>
        <p:spPr>
          <a:xfrm>
            <a:off x="457200" y="1600200"/>
            <a:ext cx="4038600" cy="452596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rgbClr val="000000"/>
              </a:buClr>
              <a:buSzPts val="2800"/>
              <a:buFont typeface="Arial"/>
              <a:buNone/>
              <a:defRPr sz="2800"/>
            </a:lvl1pPr>
            <a:lvl2pPr indent="-228600" lvl="1" marL="914400" algn="l">
              <a:lnSpc>
                <a:spcPct val="100000"/>
              </a:lnSpc>
              <a:spcBef>
                <a:spcPts val="0"/>
              </a:spcBef>
              <a:spcAft>
                <a:spcPts val="0"/>
              </a:spcAft>
              <a:buClr>
                <a:srgbClr val="000000"/>
              </a:buClr>
              <a:buSzPts val="2400"/>
              <a:buFont typeface="Arial"/>
              <a:buNone/>
              <a:defRPr sz="2400"/>
            </a:lvl2pPr>
            <a:lvl3pPr indent="-228600" lvl="2" marL="1371600" algn="l">
              <a:lnSpc>
                <a:spcPct val="100000"/>
              </a:lnSpc>
              <a:spcBef>
                <a:spcPts val="0"/>
              </a:spcBef>
              <a:spcAft>
                <a:spcPts val="0"/>
              </a:spcAft>
              <a:buClr>
                <a:srgbClr val="000000"/>
              </a:buClr>
              <a:buSzPts val="2000"/>
              <a:buFont typeface="Arial"/>
              <a:buNone/>
              <a:defRPr sz="2000"/>
            </a:lvl3pPr>
            <a:lvl4pPr indent="-228600" lvl="3" marL="1828800" algn="l">
              <a:lnSpc>
                <a:spcPct val="100000"/>
              </a:lnSpc>
              <a:spcBef>
                <a:spcPts val="0"/>
              </a:spcBef>
              <a:spcAft>
                <a:spcPts val="0"/>
              </a:spcAft>
              <a:buClr>
                <a:srgbClr val="000000"/>
              </a:buClr>
              <a:buSzPts val="1800"/>
              <a:buFont typeface="Arial"/>
              <a:buNone/>
              <a:defRPr sz="1800"/>
            </a:lvl4pPr>
            <a:lvl5pPr indent="-228600" lvl="4" marL="2286000" algn="l">
              <a:lnSpc>
                <a:spcPct val="100000"/>
              </a:lnSpc>
              <a:spcBef>
                <a:spcPts val="0"/>
              </a:spcBef>
              <a:spcAft>
                <a:spcPts val="0"/>
              </a:spcAft>
              <a:buClr>
                <a:srgbClr val="000000"/>
              </a:buClr>
              <a:buSzPts val="1800"/>
              <a:buFont typeface="Arial"/>
              <a:buNone/>
              <a:defRPr sz="1800"/>
            </a:lvl5pPr>
            <a:lvl6pPr indent="-228600" lvl="5" marL="2743200" algn="l">
              <a:lnSpc>
                <a:spcPct val="100000"/>
              </a:lnSpc>
              <a:spcBef>
                <a:spcPts val="0"/>
              </a:spcBef>
              <a:spcAft>
                <a:spcPts val="0"/>
              </a:spcAft>
              <a:buClr>
                <a:srgbClr val="000000"/>
              </a:buClr>
              <a:buSzPts val="1800"/>
              <a:buFont typeface="Arial"/>
              <a:buNone/>
              <a:defRPr sz="1800"/>
            </a:lvl6pPr>
            <a:lvl7pPr indent="-228600" lvl="6" marL="3200400" algn="l">
              <a:lnSpc>
                <a:spcPct val="100000"/>
              </a:lnSpc>
              <a:spcBef>
                <a:spcPts val="0"/>
              </a:spcBef>
              <a:spcAft>
                <a:spcPts val="0"/>
              </a:spcAft>
              <a:buClr>
                <a:srgbClr val="000000"/>
              </a:buClr>
              <a:buSzPts val="1800"/>
              <a:buFont typeface="Arial"/>
              <a:buNone/>
              <a:defRPr sz="1800"/>
            </a:lvl7pPr>
            <a:lvl8pPr indent="-228600" lvl="7" marL="3657600" algn="l">
              <a:lnSpc>
                <a:spcPct val="100000"/>
              </a:lnSpc>
              <a:spcBef>
                <a:spcPts val="0"/>
              </a:spcBef>
              <a:spcAft>
                <a:spcPts val="0"/>
              </a:spcAft>
              <a:buClr>
                <a:srgbClr val="000000"/>
              </a:buClr>
              <a:buSzPts val="1800"/>
              <a:buFont typeface="Arial"/>
              <a:buNone/>
              <a:defRPr sz="1800"/>
            </a:lvl8pPr>
            <a:lvl9pPr indent="-228600" lvl="8" marL="4114800" algn="l">
              <a:lnSpc>
                <a:spcPct val="100000"/>
              </a:lnSpc>
              <a:spcBef>
                <a:spcPts val="0"/>
              </a:spcBef>
              <a:spcAft>
                <a:spcPts val="0"/>
              </a:spcAft>
              <a:buClr>
                <a:srgbClr val="000000"/>
              </a:buClr>
              <a:buSzPts val="1800"/>
              <a:buFont typeface="Arial"/>
              <a:buNone/>
              <a:defRPr sz="1800"/>
            </a:lvl9pPr>
          </a:lstStyle>
          <a:p/>
        </p:txBody>
      </p:sp>
      <p:sp>
        <p:nvSpPr>
          <p:cNvPr id="77" name="Google Shape;77;p19"/>
          <p:cNvSpPr txBox="1"/>
          <p:nvPr>
            <p:ph idx="2" type="body"/>
          </p:nvPr>
        </p:nvSpPr>
        <p:spPr>
          <a:xfrm>
            <a:off x="4648200" y="1600200"/>
            <a:ext cx="4038600" cy="452596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rgbClr val="000000"/>
              </a:buClr>
              <a:buSzPts val="2800"/>
              <a:buFont typeface="Arial"/>
              <a:buNone/>
              <a:defRPr sz="2800"/>
            </a:lvl1pPr>
            <a:lvl2pPr indent="-228600" lvl="1" marL="914400" algn="l">
              <a:lnSpc>
                <a:spcPct val="100000"/>
              </a:lnSpc>
              <a:spcBef>
                <a:spcPts val="0"/>
              </a:spcBef>
              <a:spcAft>
                <a:spcPts val="0"/>
              </a:spcAft>
              <a:buClr>
                <a:srgbClr val="000000"/>
              </a:buClr>
              <a:buSzPts val="2400"/>
              <a:buFont typeface="Arial"/>
              <a:buNone/>
              <a:defRPr sz="2400"/>
            </a:lvl2pPr>
            <a:lvl3pPr indent="-228600" lvl="2" marL="1371600" algn="l">
              <a:lnSpc>
                <a:spcPct val="100000"/>
              </a:lnSpc>
              <a:spcBef>
                <a:spcPts val="0"/>
              </a:spcBef>
              <a:spcAft>
                <a:spcPts val="0"/>
              </a:spcAft>
              <a:buClr>
                <a:srgbClr val="000000"/>
              </a:buClr>
              <a:buSzPts val="2000"/>
              <a:buFont typeface="Arial"/>
              <a:buNone/>
              <a:defRPr sz="2000"/>
            </a:lvl3pPr>
            <a:lvl4pPr indent="-228600" lvl="3" marL="1828800" algn="l">
              <a:lnSpc>
                <a:spcPct val="100000"/>
              </a:lnSpc>
              <a:spcBef>
                <a:spcPts val="0"/>
              </a:spcBef>
              <a:spcAft>
                <a:spcPts val="0"/>
              </a:spcAft>
              <a:buClr>
                <a:srgbClr val="000000"/>
              </a:buClr>
              <a:buSzPts val="1800"/>
              <a:buFont typeface="Arial"/>
              <a:buNone/>
              <a:defRPr sz="1800"/>
            </a:lvl4pPr>
            <a:lvl5pPr indent="-228600" lvl="4" marL="2286000" algn="l">
              <a:lnSpc>
                <a:spcPct val="100000"/>
              </a:lnSpc>
              <a:spcBef>
                <a:spcPts val="0"/>
              </a:spcBef>
              <a:spcAft>
                <a:spcPts val="0"/>
              </a:spcAft>
              <a:buClr>
                <a:srgbClr val="000000"/>
              </a:buClr>
              <a:buSzPts val="1800"/>
              <a:buFont typeface="Arial"/>
              <a:buNone/>
              <a:defRPr sz="1800"/>
            </a:lvl5pPr>
            <a:lvl6pPr indent="-228600" lvl="5" marL="2743200" algn="l">
              <a:lnSpc>
                <a:spcPct val="100000"/>
              </a:lnSpc>
              <a:spcBef>
                <a:spcPts val="0"/>
              </a:spcBef>
              <a:spcAft>
                <a:spcPts val="0"/>
              </a:spcAft>
              <a:buClr>
                <a:srgbClr val="000000"/>
              </a:buClr>
              <a:buSzPts val="1800"/>
              <a:buFont typeface="Arial"/>
              <a:buNone/>
              <a:defRPr sz="1800"/>
            </a:lvl6pPr>
            <a:lvl7pPr indent="-228600" lvl="6" marL="3200400" algn="l">
              <a:lnSpc>
                <a:spcPct val="100000"/>
              </a:lnSpc>
              <a:spcBef>
                <a:spcPts val="0"/>
              </a:spcBef>
              <a:spcAft>
                <a:spcPts val="0"/>
              </a:spcAft>
              <a:buClr>
                <a:srgbClr val="000000"/>
              </a:buClr>
              <a:buSzPts val="1800"/>
              <a:buFont typeface="Arial"/>
              <a:buNone/>
              <a:defRPr sz="1800"/>
            </a:lvl7pPr>
            <a:lvl8pPr indent="-228600" lvl="7" marL="3657600" algn="l">
              <a:lnSpc>
                <a:spcPct val="100000"/>
              </a:lnSpc>
              <a:spcBef>
                <a:spcPts val="0"/>
              </a:spcBef>
              <a:spcAft>
                <a:spcPts val="0"/>
              </a:spcAft>
              <a:buClr>
                <a:srgbClr val="000000"/>
              </a:buClr>
              <a:buSzPts val="1800"/>
              <a:buFont typeface="Arial"/>
              <a:buNone/>
              <a:defRPr sz="1800"/>
            </a:lvl8pPr>
            <a:lvl9pPr indent="-228600" lvl="8" marL="4114800" algn="l">
              <a:lnSpc>
                <a:spcPct val="100000"/>
              </a:lnSpc>
              <a:spcBef>
                <a:spcPts val="0"/>
              </a:spcBef>
              <a:spcAft>
                <a:spcPts val="0"/>
              </a:spcAft>
              <a:buClr>
                <a:srgbClr val="000000"/>
              </a:buClr>
              <a:buSzPts val="1800"/>
              <a:buFont typeface="Arial"/>
              <a:buNone/>
              <a:defRPr sz="1800"/>
            </a:lvl9pPr>
          </a:lstStyle>
          <a:p/>
        </p:txBody>
      </p:sp>
      <p:sp>
        <p:nvSpPr>
          <p:cNvPr id="78" name="Google Shape;78;p1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9" name="Google Shape;79;p19"/>
          <p:cNvSpPr txBox="1"/>
          <p:nvPr>
            <p:ph idx="11" type="ftr"/>
          </p:nvPr>
        </p:nvSpPr>
        <p:spPr>
          <a:xfrm>
            <a:off x="4145279" y="6377940"/>
            <a:ext cx="390144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80" name="Google Shape;80;p19"/>
          <p:cNvSpPr txBox="1"/>
          <p:nvPr>
            <p:ph idx="12" type="sldNum"/>
          </p:nvPr>
        </p:nvSpPr>
        <p:spPr>
          <a:xfrm>
            <a:off x="11353418" y="6473336"/>
            <a:ext cx="151129" cy="191770"/>
          </a:xfrm>
          <a:prstGeom prst="rect">
            <a:avLst/>
          </a:prstGeom>
          <a:noFill/>
          <a:ln>
            <a:noFill/>
          </a:ln>
        </p:spPr>
        <p:txBody>
          <a:bodyPr anchorCtr="0" anchor="t" bIns="0" lIns="0" spcFirstLastPara="1" rIns="0" wrap="square" tIns="0">
            <a:sp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81" name="Shape 81"/>
        <p:cNvGrpSpPr/>
        <p:nvPr/>
      </p:nvGrpSpPr>
      <p:grpSpPr>
        <a:xfrm>
          <a:off x="0" y="0"/>
          <a:ext cx="0" cy="0"/>
          <a:chOff x="0" y="0"/>
          <a:chExt cx="0" cy="0"/>
        </a:xfrm>
      </p:grpSpPr>
      <p:sp>
        <p:nvSpPr>
          <p:cNvPr id="82" name="Google Shape;82;p20"/>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000000"/>
              </a:buClr>
              <a:buSzPts val="1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20"/>
          <p:cNvSpPr txBox="1"/>
          <p:nvPr>
            <p:ph idx="1" type="body"/>
          </p:nvPr>
        </p:nvSpPr>
        <p:spPr>
          <a:xfrm>
            <a:off x="457200" y="1535113"/>
            <a:ext cx="4040188" cy="639762"/>
          </a:xfrm>
          <a:prstGeom prst="rect">
            <a:avLst/>
          </a:prstGeom>
          <a:noFill/>
          <a:ln>
            <a:noFill/>
          </a:ln>
        </p:spPr>
        <p:txBody>
          <a:bodyPr anchorCtr="0" anchor="b" bIns="0" lIns="0" spcFirstLastPara="1" rIns="0" wrap="square" tIns="0">
            <a:spAutoFit/>
          </a:bodyPr>
          <a:lstStyle>
            <a:lvl1pPr indent="-228600" lvl="0" marL="457200" algn="l">
              <a:lnSpc>
                <a:spcPct val="100000"/>
              </a:lnSpc>
              <a:spcBef>
                <a:spcPts val="0"/>
              </a:spcBef>
              <a:spcAft>
                <a:spcPts val="0"/>
              </a:spcAft>
              <a:buClr>
                <a:srgbClr val="000000"/>
              </a:buClr>
              <a:buSzPts val="2400"/>
              <a:buFont typeface="Arial"/>
              <a:buNone/>
              <a:defRPr b="1" sz="2400"/>
            </a:lvl1pPr>
            <a:lvl2pPr indent="-228600" lvl="1" marL="914400" algn="l">
              <a:lnSpc>
                <a:spcPct val="100000"/>
              </a:lnSpc>
              <a:spcBef>
                <a:spcPts val="0"/>
              </a:spcBef>
              <a:spcAft>
                <a:spcPts val="0"/>
              </a:spcAft>
              <a:buClr>
                <a:srgbClr val="000000"/>
              </a:buClr>
              <a:buSzPts val="2000"/>
              <a:buFont typeface="Arial"/>
              <a:buNone/>
              <a:defRPr b="1" sz="2000"/>
            </a:lvl2pPr>
            <a:lvl3pPr indent="-228600" lvl="2" marL="1371600" algn="l">
              <a:lnSpc>
                <a:spcPct val="100000"/>
              </a:lnSpc>
              <a:spcBef>
                <a:spcPts val="0"/>
              </a:spcBef>
              <a:spcAft>
                <a:spcPts val="0"/>
              </a:spcAft>
              <a:buClr>
                <a:srgbClr val="000000"/>
              </a:buClr>
              <a:buSzPts val="1800"/>
              <a:buFont typeface="Arial"/>
              <a:buNone/>
              <a:defRPr b="1" sz="1800"/>
            </a:lvl3pPr>
            <a:lvl4pPr indent="-228600" lvl="3" marL="1828800" algn="l">
              <a:lnSpc>
                <a:spcPct val="100000"/>
              </a:lnSpc>
              <a:spcBef>
                <a:spcPts val="0"/>
              </a:spcBef>
              <a:spcAft>
                <a:spcPts val="0"/>
              </a:spcAft>
              <a:buClr>
                <a:srgbClr val="000000"/>
              </a:buClr>
              <a:buSzPts val="1600"/>
              <a:buFont typeface="Arial"/>
              <a:buNone/>
              <a:defRPr b="1" sz="1600"/>
            </a:lvl4pPr>
            <a:lvl5pPr indent="-228600" lvl="4" marL="2286000" algn="l">
              <a:lnSpc>
                <a:spcPct val="100000"/>
              </a:lnSpc>
              <a:spcBef>
                <a:spcPts val="0"/>
              </a:spcBef>
              <a:spcAft>
                <a:spcPts val="0"/>
              </a:spcAft>
              <a:buClr>
                <a:srgbClr val="000000"/>
              </a:buClr>
              <a:buSzPts val="1600"/>
              <a:buFont typeface="Arial"/>
              <a:buNone/>
              <a:defRPr b="1" sz="1600"/>
            </a:lvl5pPr>
            <a:lvl6pPr indent="-228600" lvl="5" marL="2743200" algn="l">
              <a:lnSpc>
                <a:spcPct val="100000"/>
              </a:lnSpc>
              <a:spcBef>
                <a:spcPts val="0"/>
              </a:spcBef>
              <a:spcAft>
                <a:spcPts val="0"/>
              </a:spcAft>
              <a:buClr>
                <a:srgbClr val="000000"/>
              </a:buClr>
              <a:buSzPts val="1600"/>
              <a:buFont typeface="Arial"/>
              <a:buNone/>
              <a:defRPr b="1" sz="1600"/>
            </a:lvl6pPr>
            <a:lvl7pPr indent="-228600" lvl="6" marL="3200400" algn="l">
              <a:lnSpc>
                <a:spcPct val="100000"/>
              </a:lnSpc>
              <a:spcBef>
                <a:spcPts val="0"/>
              </a:spcBef>
              <a:spcAft>
                <a:spcPts val="0"/>
              </a:spcAft>
              <a:buClr>
                <a:srgbClr val="000000"/>
              </a:buClr>
              <a:buSzPts val="1600"/>
              <a:buFont typeface="Arial"/>
              <a:buNone/>
              <a:defRPr b="1" sz="1600"/>
            </a:lvl7pPr>
            <a:lvl8pPr indent="-228600" lvl="7" marL="3657600" algn="l">
              <a:lnSpc>
                <a:spcPct val="100000"/>
              </a:lnSpc>
              <a:spcBef>
                <a:spcPts val="0"/>
              </a:spcBef>
              <a:spcAft>
                <a:spcPts val="0"/>
              </a:spcAft>
              <a:buClr>
                <a:srgbClr val="000000"/>
              </a:buClr>
              <a:buSzPts val="1600"/>
              <a:buFont typeface="Arial"/>
              <a:buNone/>
              <a:defRPr b="1" sz="1600"/>
            </a:lvl8pPr>
            <a:lvl9pPr indent="-228600" lvl="8" marL="4114800" algn="l">
              <a:lnSpc>
                <a:spcPct val="100000"/>
              </a:lnSpc>
              <a:spcBef>
                <a:spcPts val="0"/>
              </a:spcBef>
              <a:spcAft>
                <a:spcPts val="0"/>
              </a:spcAft>
              <a:buClr>
                <a:srgbClr val="000000"/>
              </a:buClr>
              <a:buSzPts val="1600"/>
              <a:buFont typeface="Arial"/>
              <a:buNone/>
              <a:defRPr b="1" sz="1600"/>
            </a:lvl9pPr>
          </a:lstStyle>
          <a:p/>
        </p:txBody>
      </p:sp>
      <p:sp>
        <p:nvSpPr>
          <p:cNvPr id="84" name="Google Shape;84;p20"/>
          <p:cNvSpPr txBox="1"/>
          <p:nvPr>
            <p:ph idx="2" type="body"/>
          </p:nvPr>
        </p:nvSpPr>
        <p:spPr>
          <a:xfrm>
            <a:off x="457200" y="2174875"/>
            <a:ext cx="4040188" cy="3951288"/>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rgbClr val="000000"/>
              </a:buClr>
              <a:buSzPts val="2400"/>
              <a:buFont typeface="Arial"/>
              <a:buNone/>
              <a:defRPr sz="2400"/>
            </a:lvl1pPr>
            <a:lvl2pPr indent="-228600" lvl="1" marL="914400" algn="l">
              <a:lnSpc>
                <a:spcPct val="100000"/>
              </a:lnSpc>
              <a:spcBef>
                <a:spcPts val="0"/>
              </a:spcBef>
              <a:spcAft>
                <a:spcPts val="0"/>
              </a:spcAft>
              <a:buClr>
                <a:srgbClr val="000000"/>
              </a:buClr>
              <a:buSzPts val="2000"/>
              <a:buFont typeface="Arial"/>
              <a:buNone/>
              <a:defRPr sz="2000"/>
            </a:lvl2pPr>
            <a:lvl3pPr indent="-228600" lvl="2" marL="1371600" algn="l">
              <a:lnSpc>
                <a:spcPct val="100000"/>
              </a:lnSpc>
              <a:spcBef>
                <a:spcPts val="0"/>
              </a:spcBef>
              <a:spcAft>
                <a:spcPts val="0"/>
              </a:spcAft>
              <a:buClr>
                <a:srgbClr val="000000"/>
              </a:buClr>
              <a:buSzPts val="1800"/>
              <a:buFont typeface="Arial"/>
              <a:buNone/>
              <a:defRPr sz="1800"/>
            </a:lvl3pPr>
            <a:lvl4pPr indent="-228600" lvl="3" marL="1828800" algn="l">
              <a:lnSpc>
                <a:spcPct val="100000"/>
              </a:lnSpc>
              <a:spcBef>
                <a:spcPts val="0"/>
              </a:spcBef>
              <a:spcAft>
                <a:spcPts val="0"/>
              </a:spcAft>
              <a:buClr>
                <a:srgbClr val="000000"/>
              </a:buClr>
              <a:buSzPts val="1600"/>
              <a:buFont typeface="Arial"/>
              <a:buNone/>
              <a:defRPr sz="1600"/>
            </a:lvl4pPr>
            <a:lvl5pPr indent="-228600" lvl="4" marL="2286000" algn="l">
              <a:lnSpc>
                <a:spcPct val="100000"/>
              </a:lnSpc>
              <a:spcBef>
                <a:spcPts val="0"/>
              </a:spcBef>
              <a:spcAft>
                <a:spcPts val="0"/>
              </a:spcAft>
              <a:buClr>
                <a:srgbClr val="000000"/>
              </a:buClr>
              <a:buSzPts val="1600"/>
              <a:buFont typeface="Arial"/>
              <a:buNone/>
              <a:defRPr sz="1600"/>
            </a:lvl5pPr>
            <a:lvl6pPr indent="-228600" lvl="5" marL="2743200" algn="l">
              <a:lnSpc>
                <a:spcPct val="100000"/>
              </a:lnSpc>
              <a:spcBef>
                <a:spcPts val="0"/>
              </a:spcBef>
              <a:spcAft>
                <a:spcPts val="0"/>
              </a:spcAft>
              <a:buClr>
                <a:srgbClr val="000000"/>
              </a:buClr>
              <a:buSzPts val="1600"/>
              <a:buFont typeface="Arial"/>
              <a:buNone/>
              <a:defRPr sz="1600"/>
            </a:lvl6pPr>
            <a:lvl7pPr indent="-228600" lvl="6" marL="3200400" algn="l">
              <a:lnSpc>
                <a:spcPct val="100000"/>
              </a:lnSpc>
              <a:spcBef>
                <a:spcPts val="0"/>
              </a:spcBef>
              <a:spcAft>
                <a:spcPts val="0"/>
              </a:spcAft>
              <a:buClr>
                <a:srgbClr val="000000"/>
              </a:buClr>
              <a:buSzPts val="1600"/>
              <a:buFont typeface="Arial"/>
              <a:buNone/>
              <a:defRPr sz="1600"/>
            </a:lvl7pPr>
            <a:lvl8pPr indent="-228600" lvl="7" marL="3657600" algn="l">
              <a:lnSpc>
                <a:spcPct val="100000"/>
              </a:lnSpc>
              <a:spcBef>
                <a:spcPts val="0"/>
              </a:spcBef>
              <a:spcAft>
                <a:spcPts val="0"/>
              </a:spcAft>
              <a:buClr>
                <a:srgbClr val="000000"/>
              </a:buClr>
              <a:buSzPts val="1600"/>
              <a:buFont typeface="Arial"/>
              <a:buNone/>
              <a:defRPr sz="1600"/>
            </a:lvl8pPr>
            <a:lvl9pPr indent="-228600" lvl="8" marL="4114800" algn="l">
              <a:lnSpc>
                <a:spcPct val="100000"/>
              </a:lnSpc>
              <a:spcBef>
                <a:spcPts val="0"/>
              </a:spcBef>
              <a:spcAft>
                <a:spcPts val="0"/>
              </a:spcAft>
              <a:buClr>
                <a:srgbClr val="000000"/>
              </a:buClr>
              <a:buSzPts val="1600"/>
              <a:buFont typeface="Arial"/>
              <a:buNone/>
              <a:defRPr sz="1600"/>
            </a:lvl9pPr>
          </a:lstStyle>
          <a:p/>
        </p:txBody>
      </p:sp>
      <p:sp>
        <p:nvSpPr>
          <p:cNvPr id="85" name="Google Shape;85;p20"/>
          <p:cNvSpPr txBox="1"/>
          <p:nvPr>
            <p:ph idx="3" type="body"/>
          </p:nvPr>
        </p:nvSpPr>
        <p:spPr>
          <a:xfrm>
            <a:off x="4645025" y="1535113"/>
            <a:ext cx="4041775" cy="639762"/>
          </a:xfrm>
          <a:prstGeom prst="rect">
            <a:avLst/>
          </a:prstGeom>
          <a:noFill/>
          <a:ln>
            <a:noFill/>
          </a:ln>
        </p:spPr>
        <p:txBody>
          <a:bodyPr anchorCtr="0" anchor="b" bIns="0" lIns="0" spcFirstLastPara="1" rIns="0" wrap="square" tIns="0">
            <a:spAutoFit/>
          </a:bodyPr>
          <a:lstStyle>
            <a:lvl1pPr indent="-228600" lvl="0" marL="457200" algn="l">
              <a:lnSpc>
                <a:spcPct val="100000"/>
              </a:lnSpc>
              <a:spcBef>
                <a:spcPts val="0"/>
              </a:spcBef>
              <a:spcAft>
                <a:spcPts val="0"/>
              </a:spcAft>
              <a:buClr>
                <a:srgbClr val="000000"/>
              </a:buClr>
              <a:buSzPts val="2400"/>
              <a:buFont typeface="Arial"/>
              <a:buNone/>
              <a:defRPr b="1" sz="2400"/>
            </a:lvl1pPr>
            <a:lvl2pPr indent="-228600" lvl="1" marL="914400" algn="l">
              <a:lnSpc>
                <a:spcPct val="100000"/>
              </a:lnSpc>
              <a:spcBef>
                <a:spcPts val="0"/>
              </a:spcBef>
              <a:spcAft>
                <a:spcPts val="0"/>
              </a:spcAft>
              <a:buClr>
                <a:srgbClr val="000000"/>
              </a:buClr>
              <a:buSzPts val="2000"/>
              <a:buFont typeface="Arial"/>
              <a:buNone/>
              <a:defRPr b="1" sz="2000"/>
            </a:lvl2pPr>
            <a:lvl3pPr indent="-228600" lvl="2" marL="1371600" algn="l">
              <a:lnSpc>
                <a:spcPct val="100000"/>
              </a:lnSpc>
              <a:spcBef>
                <a:spcPts val="0"/>
              </a:spcBef>
              <a:spcAft>
                <a:spcPts val="0"/>
              </a:spcAft>
              <a:buClr>
                <a:srgbClr val="000000"/>
              </a:buClr>
              <a:buSzPts val="1800"/>
              <a:buFont typeface="Arial"/>
              <a:buNone/>
              <a:defRPr b="1" sz="1800"/>
            </a:lvl3pPr>
            <a:lvl4pPr indent="-228600" lvl="3" marL="1828800" algn="l">
              <a:lnSpc>
                <a:spcPct val="100000"/>
              </a:lnSpc>
              <a:spcBef>
                <a:spcPts val="0"/>
              </a:spcBef>
              <a:spcAft>
                <a:spcPts val="0"/>
              </a:spcAft>
              <a:buClr>
                <a:srgbClr val="000000"/>
              </a:buClr>
              <a:buSzPts val="1600"/>
              <a:buFont typeface="Arial"/>
              <a:buNone/>
              <a:defRPr b="1" sz="1600"/>
            </a:lvl4pPr>
            <a:lvl5pPr indent="-228600" lvl="4" marL="2286000" algn="l">
              <a:lnSpc>
                <a:spcPct val="100000"/>
              </a:lnSpc>
              <a:spcBef>
                <a:spcPts val="0"/>
              </a:spcBef>
              <a:spcAft>
                <a:spcPts val="0"/>
              </a:spcAft>
              <a:buClr>
                <a:srgbClr val="000000"/>
              </a:buClr>
              <a:buSzPts val="1600"/>
              <a:buFont typeface="Arial"/>
              <a:buNone/>
              <a:defRPr b="1" sz="1600"/>
            </a:lvl5pPr>
            <a:lvl6pPr indent="-228600" lvl="5" marL="2743200" algn="l">
              <a:lnSpc>
                <a:spcPct val="100000"/>
              </a:lnSpc>
              <a:spcBef>
                <a:spcPts val="0"/>
              </a:spcBef>
              <a:spcAft>
                <a:spcPts val="0"/>
              </a:spcAft>
              <a:buClr>
                <a:srgbClr val="000000"/>
              </a:buClr>
              <a:buSzPts val="1600"/>
              <a:buFont typeface="Arial"/>
              <a:buNone/>
              <a:defRPr b="1" sz="1600"/>
            </a:lvl6pPr>
            <a:lvl7pPr indent="-228600" lvl="6" marL="3200400" algn="l">
              <a:lnSpc>
                <a:spcPct val="100000"/>
              </a:lnSpc>
              <a:spcBef>
                <a:spcPts val="0"/>
              </a:spcBef>
              <a:spcAft>
                <a:spcPts val="0"/>
              </a:spcAft>
              <a:buClr>
                <a:srgbClr val="000000"/>
              </a:buClr>
              <a:buSzPts val="1600"/>
              <a:buFont typeface="Arial"/>
              <a:buNone/>
              <a:defRPr b="1" sz="1600"/>
            </a:lvl7pPr>
            <a:lvl8pPr indent="-228600" lvl="7" marL="3657600" algn="l">
              <a:lnSpc>
                <a:spcPct val="100000"/>
              </a:lnSpc>
              <a:spcBef>
                <a:spcPts val="0"/>
              </a:spcBef>
              <a:spcAft>
                <a:spcPts val="0"/>
              </a:spcAft>
              <a:buClr>
                <a:srgbClr val="000000"/>
              </a:buClr>
              <a:buSzPts val="1600"/>
              <a:buFont typeface="Arial"/>
              <a:buNone/>
              <a:defRPr b="1" sz="1600"/>
            </a:lvl8pPr>
            <a:lvl9pPr indent="-228600" lvl="8" marL="4114800" algn="l">
              <a:lnSpc>
                <a:spcPct val="100000"/>
              </a:lnSpc>
              <a:spcBef>
                <a:spcPts val="0"/>
              </a:spcBef>
              <a:spcAft>
                <a:spcPts val="0"/>
              </a:spcAft>
              <a:buClr>
                <a:srgbClr val="000000"/>
              </a:buClr>
              <a:buSzPts val="1600"/>
              <a:buFont typeface="Arial"/>
              <a:buNone/>
              <a:defRPr b="1" sz="1600"/>
            </a:lvl9pPr>
          </a:lstStyle>
          <a:p/>
        </p:txBody>
      </p:sp>
      <p:sp>
        <p:nvSpPr>
          <p:cNvPr id="86" name="Google Shape;86;p20"/>
          <p:cNvSpPr txBox="1"/>
          <p:nvPr>
            <p:ph idx="4" type="body"/>
          </p:nvPr>
        </p:nvSpPr>
        <p:spPr>
          <a:xfrm>
            <a:off x="4645025" y="2174875"/>
            <a:ext cx="4041775" cy="3951288"/>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rgbClr val="000000"/>
              </a:buClr>
              <a:buSzPts val="2400"/>
              <a:buFont typeface="Arial"/>
              <a:buNone/>
              <a:defRPr sz="2400"/>
            </a:lvl1pPr>
            <a:lvl2pPr indent="-228600" lvl="1" marL="914400" algn="l">
              <a:lnSpc>
                <a:spcPct val="100000"/>
              </a:lnSpc>
              <a:spcBef>
                <a:spcPts val="0"/>
              </a:spcBef>
              <a:spcAft>
                <a:spcPts val="0"/>
              </a:spcAft>
              <a:buClr>
                <a:srgbClr val="000000"/>
              </a:buClr>
              <a:buSzPts val="2000"/>
              <a:buFont typeface="Arial"/>
              <a:buNone/>
              <a:defRPr sz="2000"/>
            </a:lvl2pPr>
            <a:lvl3pPr indent="-228600" lvl="2" marL="1371600" algn="l">
              <a:lnSpc>
                <a:spcPct val="100000"/>
              </a:lnSpc>
              <a:spcBef>
                <a:spcPts val="0"/>
              </a:spcBef>
              <a:spcAft>
                <a:spcPts val="0"/>
              </a:spcAft>
              <a:buClr>
                <a:srgbClr val="000000"/>
              </a:buClr>
              <a:buSzPts val="1800"/>
              <a:buFont typeface="Arial"/>
              <a:buNone/>
              <a:defRPr sz="1800"/>
            </a:lvl3pPr>
            <a:lvl4pPr indent="-228600" lvl="3" marL="1828800" algn="l">
              <a:lnSpc>
                <a:spcPct val="100000"/>
              </a:lnSpc>
              <a:spcBef>
                <a:spcPts val="0"/>
              </a:spcBef>
              <a:spcAft>
                <a:spcPts val="0"/>
              </a:spcAft>
              <a:buClr>
                <a:srgbClr val="000000"/>
              </a:buClr>
              <a:buSzPts val="1600"/>
              <a:buFont typeface="Arial"/>
              <a:buNone/>
              <a:defRPr sz="1600"/>
            </a:lvl4pPr>
            <a:lvl5pPr indent="-228600" lvl="4" marL="2286000" algn="l">
              <a:lnSpc>
                <a:spcPct val="100000"/>
              </a:lnSpc>
              <a:spcBef>
                <a:spcPts val="0"/>
              </a:spcBef>
              <a:spcAft>
                <a:spcPts val="0"/>
              </a:spcAft>
              <a:buClr>
                <a:srgbClr val="000000"/>
              </a:buClr>
              <a:buSzPts val="1600"/>
              <a:buFont typeface="Arial"/>
              <a:buNone/>
              <a:defRPr sz="1600"/>
            </a:lvl5pPr>
            <a:lvl6pPr indent="-228600" lvl="5" marL="2743200" algn="l">
              <a:lnSpc>
                <a:spcPct val="100000"/>
              </a:lnSpc>
              <a:spcBef>
                <a:spcPts val="0"/>
              </a:spcBef>
              <a:spcAft>
                <a:spcPts val="0"/>
              </a:spcAft>
              <a:buClr>
                <a:srgbClr val="000000"/>
              </a:buClr>
              <a:buSzPts val="1600"/>
              <a:buFont typeface="Arial"/>
              <a:buNone/>
              <a:defRPr sz="1600"/>
            </a:lvl6pPr>
            <a:lvl7pPr indent="-228600" lvl="6" marL="3200400" algn="l">
              <a:lnSpc>
                <a:spcPct val="100000"/>
              </a:lnSpc>
              <a:spcBef>
                <a:spcPts val="0"/>
              </a:spcBef>
              <a:spcAft>
                <a:spcPts val="0"/>
              </a:spcAft>
              <a:buClr>
                <a:srgbClr val="000000"/>
              </a:buClr>
              <a:buSzPts val="1600"/>
              <a:buFont typeface="Arial"/>
              <a:buNone/>
              <a:defRPr sz="1600"/>
            </a:lvl7pPr>
            <a:lvl8pPr indent="-228600" lvl="7" marL="3657600" algn="l">
              <a:lnSpc>
                <a:spcPct val="100000"/>
              </a:lnSpc>
              <a:spcBef>
                <a:spcPts val="0"/>
              </a:spcBef>
              <a:spcAft>
                <a:spcPts val="0"/>
              </a:spcAft>
              <a:buClr>
                <a:srgbClr val="000000"/>
              </a:buClr>
              <a:buSzPts val="1600"/>
              <a:buFont typeface="Arial"/>
              <a:buNone/>
              <a:defRPr sz="1600"/>
            </a:lvl8pPr>
            <a:lvl9pPr indent="-228600" lvl="8" marL="4114800" algn="l">
              <a:lnSpc>
                <a:spcPct val="100000"/>
              </a:lnSpc>
              <a:spcBef>
                <a:spcPts val="0"/>
              </a:spcBef>
              <a:spcAft>
                <a:spcPts val="0"/>
              </a:spcAft>
              <a:buClr>
                <a:srgbClr val="000000"/>
              </a:buClr>
              <a:buSzPts val="1600"/>
              <a:buFont typeface="Arial"/>
              <a:buNone/>
              <a:defRPr sz="1600"/>
            </a:lvl9pPr>
          </a:lstStyle>
          <a:p/>
        </p:txBody>
      </p:sp>
      <p:sp>
        <p:nvSpPr>
          <p:cNvPr id="87" name="Google Shape;87;p20"/>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88" name="Google Shape;88;p20"/>
          <p:cNvSpPr txBox="1"/>
          <p:nvPr>
            <p:ph idx="11" type="ftr"/>
          </p:nvPr>
        </p:nvSpPr>
        <p:spPr>
          <a:xfrm>
            <a:off x="4145279" y="6377940"/>
            <a:ext cx="390144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89" name="Google Shape;89;p20"/>
          <p:cNvSpPr txBox="1"/>
          <p:nvPr>
            <p:ph idx="12" type="sldNum"/>
          </p:nvPr>
        </p:nvSpPr>
        <p:spPr>
          <a:xfrm>
            <a:off x="11353418" y="6473336"/>
            <a:ext cx="151129" cy="191770"/>
          </a:xfrm>
          <a:prstGeom prst="rect">
            <a:avLst/>
          </a:prstGeom>
          <a:noFill/>
          <a:ln>
            <a:noFill/>
          </a:ln>
        </p:spPr>
        <p:txBody>
          <a:bodyPr anchorCtr="0" anchor="t" bIns="0" lIns="0" spcFirstLastPara="1" rIns="0" wrap="square" tIns="0">
            <a:sp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90" name="Shape 90"/>
        <p:cNvGrpSpPr/>
        <p:nvPr/>
      </p:nvGrpSpPr>
      <p:grpSpPr>
        <a:xfrm>
          <a:off x="0" y="0"/>
          <a:ext cx="0" cy="0"/>
          <a:chOff x="0" y="0"/>
          <a:chExt cx="0" cy="0"/>
        </a:xfrm>
      </p:grpSpPr>
      <p:sp>
        <p:nvSpPr>
          <p:cNvPr id="91" name="Google Shape;91;p2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2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93" name="Google Shape;93;p21"/>
          <p:cNvSpPr txBox="1"/>
          <p:nvPr>
            <p:ph idx="11" type="ftr"/>
          </p:nvPr>
        </p:nvSpPr>
        <p:spPr>
          <a:xfrm>
            <a:off x="4145279" y="6377940"/>
            <a:ext cx="390144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94" name="Google Shape;94;p21"/>
          <p:cNvSpPr txBox="1"/>
          <p:nvPr>
            <p:ph idx="12" type="sldNum"/>
          </p:nvPr>
        </p:nvSpPr>
        <p:spPr>
          <a:xfrm>
            <a:off x="11353418" y="6473336"/>
            <a:ext cx="151129" cy="191770"/>
          </a:xfrm>
          <a:prstGeom prst="rect">
            <a:avLst/>
          </a:prstGeom>
          <a:noFill/>
          <a:ln>
            <a:noFill/>
          </a:ln>
        </p:spPr>
        <p:txBody>
          <a:bodyPr anchorCtr="0" anchor="t" bIns="0" lIns="0" spcFirstLastPara="1" rIns="0" wrap="square" tIns="0">
            <a:sp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95" name="Shape 95"/>
        <p:cNvGrpSpPr/>
        <p:nvPr/>
      </p:nvGrpSpPr>
      <p:grpSpPr>
        <a:xfrm>
          <a:off x="0" y="0"/>
          <a:ext cx="0" cy="0"/>
          <a:chOff x="0" y="0"/>
          <a:chExt cx="0" cy="0"/>
        </a:xfrm>
      </p:grpSpPr>
      <p:sp>
        <p:nvSpPr>
          <p:cNvPr id="96" name="Google Shape;96;p2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97" name="Google Shape;97;p22"/>
          <p:cNvSpPr txBox="1"/>
          <p:nvPr>
            <p:ph idx="11" type="ftr"/>
          </p:nvPr>
        </p:nvSpPr>
        <p:spPr>
          <a:xfrm>
            <a:off x="4145279" y="6377940"/>
            <a:ext cx="390144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98" name="Google Shape;98;p22"/>
          <p:cNvSpPr txBox="1"/>
          <p:nvPr>
            <p:ph idx="12" type="sldNum"/>
          </p:nvPr>
        </p:nvSpPr>
        <p:spPr>
          <a:xfrm>
            <a:off x="11353418" y="6473336"/>
            <a:ext cx="151129" cy="191770"/>
          </a:xfrm>
          <a:prstGeom prst="rect">
            <a:avLst/>
          </a:prstGeom>
          <a:noFill/>
          <a:ln>
            <a:noFill/>
          </a:ln>
        </p:spPr>
        <p:txBody>
          <a:bodyPr anchorCtr="0" anchor="t" bIns="0" lIns="0" spcFirstLastPara="1" rIns="0" wrap="square" tIns="0">
            <a:sp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13"/>
          <p:cNvSpPr/>
          <p:nvPr/>
        </p:nvSpPr>
        <p:spPr>
          <a:xfrm>
            <a:off x="9377426" y="4825"/>
            <a:ext cx="1218564" cy="6853554"/>
          </a:xfrm>
          <a:custGeom>
            <a:rect b="b" l="l" r="r" t="t"/>
            <a:pathLst>
              <a:path extrusionOk="0" h="21600" w="21600">
                <a:moveTo>
                  <a:pt x="0" y="0"/>
                </a:moveTo>
                <a:lnTo>
                  <a:pt x="21596" y="21598"/>
                </a:lnTo>
              </a:path>
            </a:pathLst>
          </a:custGeom>
          <a:noFill/>
          <a:ln cap="flat" cmpd="sng" w="9525">
            <a:solidFill>
              <a:srgbClr val="5FCAEE"/>
            </a:solidFill>
            <a:prstDash val="solid"/>
            <a:round/>
            <a:headEnd len="sm" w="sm" type="none"/>
            <a:tailEnd len="sm" w="sm" type="none"/>
          </a:ln>
        </p:spPr>
      </p:sp>
      <p:sp>
        <p:nvSpPr>
          <p:cNvPr id="11" name="Google Shape;11;p13"/>
          <p:cNvSpPr/>
          <p:nvPr/>
        </p:nvSpPr>
        <p:spPr>
          <a:xfrm>
            <a:off x="7448612" y="3694896"/>
            <a:ext cx="4743450" cy="3163570"/>
          </a:xfrm>
          <a:custGeom>
            <a:rect b="b" l="l" r="r" t="t"/>
            <a:pathLst>
              <a:path extrusionOk="0" h="21600" w="21600">
                <a:moveTo>
                  <a:pt x="21599" y="0"/>
                </a:moveTo>
                <a:lnTo>
                  <a:pt x="0" y="21596"/>
                </a:lnTo>
              </a:path>
            </a:pathLst>
          </a:custGeom>
          <a:noFill/>
          <a:ln cap="flat" cmpd="sng" w="9525">
            <a:solidFill>
              <a:srgbClr val="5FCAEE"/>
            </a:solidFill>
            <a:prstDash val="solid"/>
            <a:round/>
            <a:headEnd len="sm" w="sm" type="none"/>
            <a:tailEnd len="sm" w="sm" type="none"/>
          </a:ln>
        </p:spPr>
      </p:sp>
      <p:sp>
        <p:nvSpPr>
          <p:cNvPr id="12" name="Google Shape;12;p13"/>
          <p:cNvSpPr/>
          <p:nvPr/>
        </p:nvSpPr>
        <p:spPr>
          <a:xfrm>
            <a:off x="9182100" y="0"/>
            <a:ext cx="3009899" cy="6858000"/>
          </a:xfrm>
          <a:custGeom>
            <a:rect b="b" l="l" r="r" t="t"/>
            <a:pathLst>
              <a:path extrusionOk="0" h="21600" w="21600">
                <a:moveTo>
                  <a:pt x="21599" y="0"/>
                </a:moveTo>
                <a:lnTo>
                  <a:pt x="14671" y="0"/>
                </a:lnTo>
                <a:lnTo>
                  <a:pt x="0" y="21599"/>
                </a:lnTo>
                <a:lnTo>
                  <a:pt x="21599" y="21599"/>
                </a:lnTo>
                <a:lnTo>
                  <a:pt x="21599" y="0"/>
                </a:lnTo>
                <a:close/>
              </a:path>
            </a:pathLst>
          </a:custGeom>
          <a:solidFill>
            <a:srgbClr val="5FCAEE">
              <a:alpha val="35686"/>
            </a:srgbClr>
          </a:solidFill>
          <a:ln>
            <a:noFill/>
          </a:ln>
        </p:spPr>
      </p:sp>
      <p:sp>
        <p:nvSpPr>
          <p:cNvPr id="13" name="Google Shape;13;p13"/>
          <p:cNvSpPr/>
          <p:nvPr/>
        </p:nvSpPr>
        <p:spPr>
          <a:xfrm>
            <a:off x="9602878" y="0"/>
            <a:ext cx="2589529" cy="6858000"/>
          </a:xfrm>
          <a:custGeom>
            <a:rect b="b" l="l" r="r" t="t"/>
            <a:pathLst>
              <a:path extrusionOk="0" h="21600" w="21600">
                <a:moveTo>
                  <a:pt x="21596" y="0"/>
                </a:moveTo>
                <a:lnTo>
                  <a:pt x="0" y="0"/>
                </a:lnTo>
                <a:lnTo>
                  <a:pt x="10083" y="21599"/>
                </a:lnTo>
                <a:lnTo>
                  <a:pt x="21596" y="21599"/>
                </a:lnTo>
                <a:lnTo>
                  <a:pt x="21596" y="0"/>
                </a:lnTo>
                <a:close/>
              </a:path>
            </a:pathLst>
          </a:custGeom>
          <a:solidFill>
            <a:srgbClr val="5FCAEE">
              <a:alpha val="20000"/>
            </a:srgbClr>
          </a:solidFill>
          <a:ln>
            <a:noFill/>
          </a:ln>
        </p:spPr>
      </p:sp>
      <p:sp>
        <p:nvSpPr>
          <p:cNvPr id="14" name="Google Shape;14;p13"/>
          <p:cNvSpPr/>
          <p:nvPr/>
        </p:nvSpPr>
        <p:spPr>
          <a:xfrm>
            <a:off x="8934450" y="3048000"/>
            <a:ext cx="3257550" cy="3810000"/>
          </a:xfrm>
          <a:custGeom>
            <a:rect b="b" l="l" r="r" t="t"/>
            <a:pathLst>
              <a:path extrusionOk="0" h="21600" w="21600">
                <a:moveTo>
                  <a:pt x="21600" y="0"/>
                </a:moveTo>
                <a:lnTo>
                  <a:pt x="0" y="21600"/>
                </a:lnTo>
                <a:lnTo>
                  <a:pt x="21600" y="21600"/>
                </a:lnTo>
                <a:lnTo>
                  <a:pt x="21600" y="0"/>
                </a:lnTo>
                <a:close/>
              </a:path>
            </a:pathLst>
          </a:custGeom>
          <a:solidFill>
            <a:srgbClr val="17AFE3">
              <a:alpha val="64705"/>
            </a:srgbClr>
          </a:solidFill>
          <a:ln>
            <a:noFill/>
          </a:ln>
        </p:spPr>
      </p:sp>
      <p:sp>
        <p:nvSpPr>
          <p:cNvPr id="15" name="Google Shape;15;p13"/>
          <p:cNvSpPr/>
          <p:nvPr/>
        </p:nvSpPr>
        <p:spPr>
          <a:xfrm>
            <a:off x="9337930" y="0"/>
            <a:ext cx="2854324" cy="6858000"/>
          </a:xfrm>
          <a:custGeom>
            <a:rect b="b" l="l" r="r" t="t"/>
            <a:pathLst>
              <a:path extrusionOk="0" h="21600" w="21600">
                <a:moveTo>
                  <a:pt x="21598" y="0"/>
                </a:moveTo>
                <a:lnTo>
                  <a:pt x="0" y="0"/>
                </a:lnTo>
                <a:lnTo>
                  <a:pt x="18691" y="21599"/>
                </a:lnTo>
                <a:lnTo>
                  <a:pt x="21598" y="21599"/>
                </a:lnTo>
                <a:lnTo>
                  <a:pt x="21598" y="0"/>
                </a:lnTo>
                <a:close/>
              </a:path>
            </a:pathLst>
          </a:custGeom>
          <a:solidFill>
            <a:srgbClr val="17AFE3">
              <a:alpha val="49803"/>
            </a:srgbClr>
          </a:solidFill>
          <a:ln>
            <a:noFill/>
          </a:ln>
        </p:spPr>
      </p:sp>
      <p:sp>
        <p:nvSpPr>
          <p:cNvPr id="16" name="Google Shape;16;p13"/>
          <p:cNvSpPr/>
          <p:nvPr/>
        </p:nvSpPr>
        <p:spPr>
          <a:xfrm>
            <a:off x="10896601" y="0"/>
            <a:ext cx="1295400" cy="6858000"/>
          </a:xfrm>
          <a:custGeom>
            <a:rect b="b" l="l" r="r" t="t"/>
            <a:pathLst>
              <a:path extrusionOk="0" h="21600" w="21600">
                <a:moveTo>
                  <a:pt x="21599" y="0"/>
                </a:moveTo>
                <a:lnTo>
                  <a:pt x="17048" y="0"/>
                </a:lnTo>
                <a:lnTo>
                  <a:pt x="0" y="21599"/>
                </a:lnTo>
                <a:lnTo>
                  <a:pt x="21599" y="21599"/>
                </a:lnTo>
                <a:lnTo>
                  <a:pt x="21599" y="0"/>
                </a:lnTo>
                <a:close/>
              </a:path>
            </a:pathLst>
          </a:custGeom>
          <a:solidFill>
            <a:srgbClr val="2D83C3">
              <a:alpha val="69803"/>
            </a:srgbClr>
          </a:solidFill>
          <a:ln>
            <a:noFill/>
          </a:ln>
        </p:spPr>
      </p:sp>
      <p:sp>
        <p:nvSpPr>
          <p:cNvPr id="17" name="Google Shape;17;p13"/>
          <p:cNvSpPr/>
          <p:nvPr/>
        </p:nvSpPr>
        <p:spPr>
          <a:xfrm>
            <a:off x="10936247" y="0"/>
            <a:ext cx="1256029" cy="6858000"/>
          </a:xfrm>
          <a:custGeom>
            <a:rect b="b" l="l" r="r" t="t"/>
            <a:pathLst>
              <a:path extrusionOk="0" h="21600" w="21600">
                <a:moveTo>
                  <a:pt x="21595" y="0"/>
                </a:moveTo>
                <a:lnTo>
                  <a:pt x="0" y="0"/>
                </a:lnTo>
                <a:lnTo>
                  <a:pt x="19166" y="21599"/>
                </a:lnTo>
                <a:lnTo>
                  <a:pt x="21595" y="21599"/>
                </a:lnTo>
                <a:lnTo>
                  <a:pt x="21595" y="0"/>
                </a:lnTo>
                <a:close/>
              </a:path>
            </a:pathLst>
          </a:custGeom>
          <a:solidFill>
            <a:srgbClr val="226192">
              <a:alpha val="80000"/>
            </a:srgbClr>
          </a:solidFill>
          <a:ln>
            <a:noFill/>
          </a:ln>
        </p:spPr>
      </p:sp>
      <p:sp>
        <p:nvSpPr>
          <p:cNvPr id="18" name="Google Shape;18;p13"/>
          <p:cNvSpPr/>
          <p:nvPr/>
        </p:nvSpPr>
        <p:spPr>
          <a:xfrm>
            <a:off x="10372725" y="3590925"/>
            <a:ext cx="1819275" cy="3267075"/>
          </a:xfrm>
          <a:custGeom>
            <a:rect b="b" l="l" r="r" t="t"/>
            <a:pathLst>
              <a:path extrusionOk="0" h="21600" w="21600">
                <a:moveTo>
                  <a:pt x="21600" y="0"/>
                </a:moveTo>
                <a:lnTo>
                  <a:pt x="0" y="21600"/>
                </a:lnTo>
                <a:lnTo>
                  <a:pt x="21600" y="21600"/>
                </a:lnTo>
                <a:lnTo>
                  <a:pt x="21600" y="0"/>
                </a:lnTo>
                <a:close/>
              </a:path>
            </a:pathLst>
          </a:custGeom>
          <a:solidFill>
            <a:srgbClr val="17AFE3">
              <a:alpha val="64705"/>
            </a:srgbClr>
          </a:solidFill>
          <a:ln>
            <a:noFill/>
          </a:ln>
        </p:spPr>
      </p:sp>
      <p:sp>
        <p:nvSpPr>
          <p:cNvPr id="19" name="Google Shape;19;p13"/>
          <p:cNvSpPr/>
          <p:nvPr/>
        </p:nvSpPr>
        <p:spPr>
          <a:xfrm>
            <a:off x="0" y="4010025"/>
            <a:ext cx="447674" cy="2847975"/>
          </a:xfrm>
          <a:custGeom>
            <a:rect b="b" l="l" r="r" t="t"/>
            <a:pathLst>
              <a:path extrusionOk="0" h="21600" w="21600">
                <a:moveTo>
                  <a:pt x="0" y="0"/>
                </a:moveTo>
                <a:lnTo>
                  <a:pt x="0" y="21600"/>
                </a:lnTo>
                <a:lnTo>
                  <a:pt x="21600" y="21600"/>
                </a:lnTo>
                <a:lnTo>
                  <a:pt x="0" y="0"/>
                </a:lnTo>
                <a:close/>
              </a:path>
            </a:pathLst>
          </a:custGeom>
          <a:solidFill>
            <a:srgbClr val="5FCAEE">
              <a:alpha val="69803"/>
            </a:srgbClr>
          </a:solidFill>
          <a:ln>
            <a:noFill/>
          </a:ln>
        </p:spPr>
      </p:sp>
      <p:sp>
        <p:nvSpPr>
          <p:cNvPr id="20" name="Google Shape;20;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3"/>
          <p:cNvSpPr txBox="1"/>
          <p:nvPr>
            <p:ph idx="1" type="body"/>
          </p:nvPr>
        </p:nvSpPr>
        <p:spPr>
          <a:xfrm>
            <a:off x="609600" y="1577340"/>
            <a:ext cx="10972800" cy="4526279"/>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2" name="Google Shape;22;p13"/>
          <p:cNvSpPr txBox="1"/>
          <p:nvPr>
            <p:ph idx="11" type="ftr"/>
          </p:nvPr>
        </p:nvSpPr>
        <p:spPr>
          <a:xfrm>
            <a:off x="4145279" y="6377940"/>
            <a:ext cx="390144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3" name="Google Shape;23;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4" name="Google Shape;24;p13"/>
          <p:cNvSpPr txBox="1"/>
          <p:nvPr>
            <p:ph idx="12" type="sldNum"/>
          </p:nvPr>
        </p:nvSpPr>
        <p:spPr>
          <a:xfrm>
            <a:off x="11353418" y="6473336"/>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9.jpg"/><Relationship Id="rId5"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8" name="Shape 128"/>
        <p:cNvGrpSpPr/>
        <p:nvPr/>
      </p:nvGrpSpPr>
      <p:grpSpPr>
        <a:xfrm>
          <a:off x="0" y="0"/>
          <a:ext cx="0" cy="0"/>
          <a:chOff x="0" y="0"/>
          <a:chExt cx="0" cy="0"/>
        </a:xfrm>
      </p:grpSpPr>
      <p:grpSp>
        <p:nvGrpSpPr>
          <p:cNvPr id="129" name="Google Shape;129;p1"/>
          <p:cNvGrpSpPr/>
          <p:nvPr/>
        </p:nvGrpSpPr>
        <p:grpSpPr>
          <a:xfrm>
            <a:off x="876298" y="990599"/>
            <a:ext cx="1743075" cy="1333500"/>
            <a:chOff x="876298" y="990599"/>
            <a:chExt cx="1743075" cy="1333500"/>
          </a:xfrm>
        </p:grpSpPr>
        <p:sp>
          <p:nvSpPr>
            <p:cNvPr id="130" name="Google Shape;130;p1"/>
            <p:cNvSpPr/>
            <p:nvPr/>
          </p:nvSpPr>
          <p:spPr>
            <a:xfrm>
              <a:off x="876298" y="1266824"/>
              <a:ext cx="1228725" cy="1057275"/>
            </a:xfrm>
            <a:custGeom>
              <a:rect b="b" l="l" r="r" t="t"/>
              <a:pathLst>
                <a:path extrusionOk="0" h="21600" w="21600">
                  <a:moveTo>
                    <a:pt x="16954" y="0"/>
                  </a:moveTo>
                  <a:lnTo>
                    <a:pt x="4646" y="0"/>
                  </a:lnTo>
                  <a:lnTo>
                    <a:pt x="0" y="10801"/>
                  </a:lnTo>
                  <a:lnTo>
                    <a:pt x="4646" y="21600"/>
                  </a:lnTo>
                  <a:lnTo>
                    <a:pt x="16954" y="21600"/>
                  </a:lnTo>
                  <a:lnTo>
                    <a:pt x="21599" y="10801"/>
                  </a:lnTo>
                  <a:lnTo>
                    <a:pt x="16954" y="0"/>
                  </a:lnTo>
                  <a:close/>
                </a:path>
              </a:pathLst>
            </a:custGeom>
            <a:solidFill>
              <a:srgbClr val="5FCAEE"/>
            </a:solidFill>
            <a:ln>
              <a:noFill/>
            </a:ln>
          </p:spPr>
        </p:sp>
        <p:sp>
          <p:nvSpPr>
            <p:cNvPr id="131" name="Google Shape;131;p1"/>
            <p:cNvSpPr/>
            <p:nvPr/>
          </p:nvSpPr>
          <p:spPr>
            <a:xfrm>
              <a:off x="1971673" y="990599"/>
              <a:ext cx="647700" cy="561974"/>
            </a:xfrm>
            <a:custGeom>
              <a:rect b="b" l="l" r="r" t="t"/>
              <a:pathLst>
                <a:path extrusionOk="0" h="21600" w="21600">
                  <a:moveTo>
                    <a:pt x="16915" y="0"/>
                  </a:moveTo>
                  <a:lnTo>
                    <a:pt x="4684" y="0"/>
                  </a:lnTo>
                  <a:lnTo>
                    <a:pt x="0" y="10797"/>
                  </a:lnTo>
                  <a:lnTo>
                    <a:pt x="4684" y="21600"/>
                  </a:lnTo>
                  <a:lnTo>
                    <a:pt x="16915" y="21600"/>
                  </a:lnTo>
                  <a:lnTo>
                    <a:pt x="21600" y="10797"/>
                  </a:lnTo>
                  <a:lnTo>
                    <a:pt x="16915" y="0"/>
                  </a:lnTo>
                  <a:close/>
                </a:path>
              </a:pathLst>
            </a:custGeom>
            <a:solidFill>
              <a:srgbClr val="2D936B"/>
            </a:solidFill>
            <a:ln>
              <a:noFill/>
            </a:ln>
          </p:spPr>
        </p:sp>
      </p:grpSp>
      <p:sp>
        <p:nvSpPr>
          <p:cNvPr id="132" name="Google Shape;132;p1"/>
          <p:cNvSpPr/>
          <p:nvPr/>
        </p:nvSpPr>
        <p:spPr>
          <a:xfrm>
            <a:off x="3752849" y="1190625"/>
            <a:ext cx="1666875" cy="1438275"/>
          </a:xfrm>
          <a:custGeom>
            <a:rect b="b" l="l" r="r" t="t"/>
            <a:pathLst>
              <a:path extrusionOk="0" h="21600" w="21600">
                <a:moveTo>
                  <a:pt x="16940" y="0"/>
                </a:moveTo>
                <a:lnTo>
                  <a:pt x="4659" y="0"/>
                </a:lnTo>
                <a:lnTo>
                  <a:pt x="0" y="10799"/>
                </a:lnTo>
                <a:lnTo>
                  <a:pt x="4659" y="21600"/>
                </a:lnTo>
                <a:lnTo>
                  <a:pt x="16940" y="21600"/>
                </a:lnTo>
                <a:lnTo>
                  <a:pt x="21600" y="10799"/>
                </a:lnTo>
                <a:lnTo>
                  <a:pt x="16940" y="0"/>
                </a:lnTo>
                <a:close/>
              </a:path>
            </a:pathLst>
          </a:custGeom>
          <a:solidFill>
            <a:srgbClr val="42D0A1"/>
          </a:solidFill>
          <a:ln>
            <a:noFill/>
          </a:ln>
        </p:spPr>
      </p:sp>
      <p:sp>
        <p:nvSpPr>
          <p:cNvPr id="133" name="Google Shape;133;p1"/>
          <p:cNvSpPr/>
          <p:nvPr/>
        </p:nvSpPr>
        <p:spPr>
          <a:xfrm>
            <a:off x="3800474" y="5229225"/>
            <a:ext cx="723900" cy="619124"/>
          </a:xfrm>
          <a:custGeom>
            <a:rect b="b" l="l" r="r" t="t"/>
            <a:pathLst>
              <a:path extrusionOk="0" h="21600" w="21600">
                <a:moveTo>
                  <a:pt x="16980" y="0"/>
                </a:moveTo>
                <a:lnTo>
                  <a:pt x="4619" y="0"/>
                </a:lnTo>
                <a:lnTo>
                  <a:pt x="0" y="10802"/>
                </a:lnTo>
                <a:lnTo>
                  <a:pt x="4619" y="21600"/>
                </a:lnTo>
                <a:lnTo>
                  <a:pt x="16980" y="21600"/>
                </a:lnTo>
                <a:lnTo>
                  <a:pt x="21600" y="10802"/>
                </a:lnTo>
                <a:lnTo>
                  <a:pt x="16980" y="0"/>
                </a:lnTo>
                <a:close/>
              </a:path>
            </a:pathLst>
          </a:custGeom>
          <a:solidFill>
            <a:srgbClr val="42AF51"/>
          </a:solidFill>
          <a:ln>
            <a:noFill/>
          </a:ln>
        </p:spPr>
      </p:sp>
      <p:sp>
        <p:nvSpPr>
          <p:cNvPr id="134" name="Google Shape;134;p1"/>
          <p:cNvSpPr txBox="1"/>
          <p:nvPr>
            <p:ph idx="4294967295" type="ctrTitle"/>
          </p:nvPr>
        </p:nvSpPr>
        <p:spPr>
          <a:xfrm>
            <a:off x="-828675" y="19665"/>
            <a:ext cx="9982200" cy="988050"/>
          </a:xfrm>
          <a:prstGeom prst="rect">
            <a:avLst/>
          </a:prstGeom>
          <a:noFill/>
          <a:ln>
            <a:noFill/>
          </a:ln>
        </p:spPr>
        <p:txBody>
          <a:bodyPr anchorCtr="0" anchor="t" bIns="0" lIns="0" spcFirstLastPara="1" rIns="0" wrap="square" tIns="16500">
            <a:spAutoFit/>
          </a:bodyPr>
          <a:lstStyle/>
          <a:p>
            <a:pPr indent="0" lvl="0" marL="3213735" marR="0" rtl="0" algn="l">
              <a:lnSpc>
                <a:spcPct val="100000"/>
              </a:lnSpc>
              <a:spcBef>
                <a:spcPts val="0"/>
              </a:spcBef>
              <a:spcAft>
                <a:spcPts val="0"/>
              </a:spcAft>
              <a:buClr>
                <a:srgbClr val="0F0F0F"/>
              </a:buClr>
              <a:buSzPts val="3200"/>
              <a:buFont typeface="Times New Roman"/>
              <a:buNone/>
            </a:pPr>
            <a:r>
              <a:rPr b="1" i="0" lang="en-US" sz="3200" u="none" cap="none" strike="noStrike">
                <a:solidFill>
                  <a:srgbClr val="0F0F0F"/>
                </a:solidFill>
                <a:latin typeface="Times New Roman"/>
                <a:ea typeface="Times New Roman"/>
                <a:cs typeface="Times New Roman"/>
                <a:sym typeface="Times New Roman"/>
              </a:rPr>
              <a:t>Employee Data Analysis using Excel </a:t>
            </a:r>
            <a:br>
              <a:rPr b="1" i="0" lang="en-US" sz="3200" u="none" cap="none" strike="noStrike">
                <a:solidFill>
                  <a:srgbClr val="0F0F0F"/>
                </a:solidFill>
                <a:latin typeface="Roboto"/>
                <a:ea typeface="Roboto"/>
                <a:cs typeface="Roboto"/>
                <a:sym typeface="Roboto"/>
              </a:rPr>
            </a:br>
            <a:endParaRPr b="0" i="0" sz="3200" u="none" cap="none" strike="noStrike">
              <a:solidFill>
                <a:srgbClr val="000000"/>
              </a:solidFill>
              <a:latin typeface="Trebuchet MS"/>
              <a:ea typeface="Trebuchet MS"/>
              <a:cs typeface="Trebuchet MS"/>
              <a:sym typeface="Trebuchet MS"/>
            </a:endParaRPr>
          </a:p>
        </p:txBody>
      </p:sp>
      <p:pic>
        <p:nvPicPr>
          <p:cNvPr id="135" name="Google Shape;135;p1"/>
          <p:cNvPicPr preferRelativeResize="0"/>
          <p:nvPr/>
        </p:nvPicPr>
        <p:blipFill rotWithShape="1">
          <a:blip r:embed="rId3">
            <a:alphaModFix/>
          </a:blip>
          <a:srcRect b="0" l="0" r="0" t="0"/>
          <a:stretch/>
        </p:blipFill>
        <p:spPr>
          <a:xfrm>
            <a:off x="676275" y="6467475"/>
            <a:ext cx="2143125" cy="200024"/>
          </a:xfrm>
          <a:prstGeom prst="rect">
            <a:avLst/>
          </a:prstGeom>
          <a:noFill/>
          <a:ln>
            <a:noFill/>
          </a:ln>
        </p:spPr>
      </p:pic>
      <p:sp>
        <p:nvSpPr>
          <p:cNvPr id="136" name="Google Shape;136;p1"/>
          <p:cNvSpPr txBox="1"/>
          <p:nvPr>
            <p:ph idx="12" type="sldNum"/>
          </p:nvPr>
        </p:nvSpPr>
        <p:spPr>
          <a:xfrm>
            <a:off x="11353418" y="6473336"/>
            <a:ext cx="151129" cy="168899"/>
          </a:xfrm>
          <a:prstGeom prst="rect">
            <a:avLst/>
          </a:prstGeom>
          <a:noFill/>
          <a:ln>
            <a:noFill/>
          </a:ln>
        </p:spPr>
        <p:txBody>
          <a:bodyPr anchorCtr="0" anchor="t" bIns="0" lIns="0" spcFirstLastPara="1" rIns="0" wrap="square" tIns="6950">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rgbClr val="2D936B"/>
              </a:solidFill>
              <a:latin typeface="Trebuchet MS"/>
              <a:ea typeface="Trebuchet MS"/>
              <a:cs typeface="Trebuchet MS"/>
              <a:sym typeface="Trebuchet MS"/>
            </a:endParaRPr>
          </a:p>
        </p:txBody>
      </p:sp>
      <p:sp>
        <p:nvSpPr>
          <p:cNvPr id="137" name="Google Shape;137;p1"/>
          <p:cNvSpPr/>
          <p:nvPr/>
        </p:nvSpPr>
        <p:spPr>
          <a:xfrm>
            <a:off x="3197935" y="3230481"/>
            <a:ext cx="8610600" cy="190114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STUDENT NAME :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REGISTER NO      : 312211517, 30F0ACE04E26D3681EA4B2E62AC93C20</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DEPARTMENT     : BACHELOR OF COMMERCE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COLLEGE              : THIRUTHANGAL NADAR COLLEGE</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           </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5" name="Shape 245"/>
        <p:cNvGrpSpPr/>
        <p:nvPr/>
      </p:nvGrpSpPr>
      <p:grpSpPr>
        <a:xfrm>
          <a:off x="0" y="0"/>
          <a:ext cx="0" cy="0"/>
          <a:chOff x="0" y="0"/>
          <a:chExt cx="0" cy="0"/>
        </a:xfrm>
      </p:grpSpPr>
      <p:sp>
        <p:nvSpPr>
          <p:cNvPr id="246" name="Google Shape;246;p10"/>
          <p:cNvSpPr/>
          <p:nvPr/>
        </p:nvSpPr>
        <p:spPr>
          <a:xfrm>
            <a:off x="9353550" y="5895975"/>
            <a:ext cx="180975" cy="180975"/>
          </a:xfrm>
          <a:custGeom>
            <a:rect b="b" l="l" r="r" t="t"/>
            <a:pathLst>
              <a:path extrusionOk="0" h="21600" w="21600">
                <a:moveTo>
                  <a:pt x="21600" y="0"/>
                </a:moveTo>
                <a:lnTo>
                  <a:pt x="0" y="0"/>
                </a:lnTo>
                <a:lnTo>
                  <a:pt x="0" y="21600"/>
                </a:lnTo>
                <a:lnTo>
                  <a:pt x="21600" y="21600"/>
                </a:lnTo>
                <a:lnTo>
                  <a:pt x="21600" y="0"/>
                </a:lnTo>
                <a:close/>
              </a:path>
            </a:pathLst>
          </a:custGeom>
          <a:solidFill>
            <a:srgbClr val="2D936B"/>
          </a:solidFill>
          <a:ln>
            <a:noFill/>
          </a:ln>
        </p:spPr>
      </p:sp>
      <p:pic>
        <p:nvPicPr>
          <p:cNvPr id="247" name="Google Shape;247;p10"/>
          <p:cNvPicPr preferRelativeResize="0"/>
          <p:nvPr/>
        </p:nvPicPr>
        <p:blipFill rotWithShape="1">
          <a:blip r:embed="rId3">
            <a:alphaModFix/>
          </a:blip>
          <a:srcRect b="0" l="0" r="0" t="0"/>
          <a:stretch/>
        </p:blipFill>
        <p:spPr>
          <a:xfrm>
            <a:off x="1666874" y="6467475"/>
            <a:ext cx="76200" cy="177799"/>
          </a:xfrm>
          <a:prstGeom prst="rect">
            <a:avLst/>
          </a:prstGeom>
          <a:noFill/>
          <a:ln>
            <a:noFill/>
          </a:ln>
        </p:spPr>
      </p:pic>
      <p:sp>
        <p:nvSpPr>
          <p:cNvPr id="248" name="Google Shape;248;p10"/>
          <p:cNvSpPr/>
          <p:nvPr/>
        </p:nvSpPr>
        <p:spPr>
          <a:xfrm>
            <a:off x="11277218" y="6473336"/>
            <a:ext cx="228600" cy="168899"/>
          </a:xfrm>
          <a:prstGeom prst="rect">
            <a:avLst/>
          </a:prstGeom>
          <a:noFill/>
          <a:ln>
            <a:noFill/>
          </a:ln>
        </p:spPr>
        <p:txBody>
          <a:bodyPr anchorCtr="0" anchor="t" bIns="0" lIns="0" spcFirstLastPara="1" rIns="0" wrap="square" tIns="6950">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rgbClr val="000000"/>
              </a:solidFill>
              <a:latin typeface="Trebuchet MS"/>
              <a:ea typeface="Trebuchet MS"/>
              <a:cs typeface="Trebuchet MS"/>
              <a:sym typeface="Trebuchet MS"/>
            </a:endParaRPr>
          </a:p>
        </p:txBody>
      </p:sp>
      <p:sp>
        <p:nvSpPr>
          <p:cNvPr id="249" name="Google Shape;249;p10"/>
          <p:cNvSpPr/>
          <p:nvPr/>
        </p:nvSpPr>
        <p:spPr>
          <a:xfrm>
            <a:off x="10058401" y="525141"/>
            <a:ext cx="457200" cy="457200"/>
          </a:xfrm>
          <a:custGeom>
            <a:rect b="b" l="l" r="r" t="t"/>
            <a:pathLst>
              <a:path extrusionOk="0" h="21600" w="21600">
                <a:moveTo>
                  <a:pt x="21600" y="0"/>
                </a:moveTo>
                <a:lnTo>
                  <a:pt x="0" y="0"/>
                </a:lnTo>
                <a:lnTo>
                  <a:pt x="0" y="21600"/>
                </a:lnTo>
                <a:lnTo>
                  <a:pt x="21600" y="21600"/>
                </a:lnTo>
                <a:lnTo>
                  <a:pt x="21600" y="0"/>
                </a:lnTo>
                <a:close/>
              </a:path>
            </a:pathLst>
          </a:custGeom>
          <a:solidFill>
            <a:srgbClr val="42AF51"/>
          </a:solidFill>
          <a:ln>
            <a:noFill/>
          </a:ln>
        </p:spPr>
      </p:sp>
      <p:sp>
        <p:nvSpPr>
          <p:cNvPr id="250" name="Google Shape;250;p10"/>
          <p:cNvSpPr/>
          <p:nvPr/>
        </p:nvSpPr>
        <p:spPr>
          <a:xfrm>
            <a:off x="0" y="0"/>
            <a:ext cx="8412900" cy="620741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400"/>
              <a:buFont typeface="Arial"/>
              <a:buNone/>
            </a:pPr>
            <a:r>
              <a:rPr b="1" i="0" lang="en-US" sz="3400" u="sng" cap="none" strike="noStrike">
                <a:solidFill>
                  <a:srgbClr val="000000"/>
                </a:solidFill>
                <a:latin typeface="Arial"/>
                <a:ea typeface="Arial"/>
                <a:cs typeface="Arial"/>
                <a:sym typeface="Arial"/>
              </a:rPr>
              <a:t>MODELLING</a:t>
            </a:r>
            <a:endParaRPr b="1" i="0" sz="3400" u="sng"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000"/>
              <a:buFont typeface="Roboto"/>
              <a:buNone/>
            </a:pPr>
            <a:r>
              <a:rPr b="0" i="0" lang="en-US" sz="2000" u="none" cap="none" strike="noStrike">
                <a:solidFill>
                  <a:srgbClr val="000000"/>
                </a:solidFill>
                <a:latin typeface="Roboto"/>
                <a:ea typeface="Roboto"/>
                <a:cs typeface="Roboto"/>
                <a:sym typeface="Roboto"/>
              </a:rPr>
              <a:t>Charts</a:t>
            </a:r>
            <a:endParaRPr b="0" i="0" sz="20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2000"/>
              <a:buFont typeface="Roboto"/>
              <a:buNone/>
            </a:pPr>
            <a:r>
              <a:rPr b="0" i="0" lang="en-US" sz="2000" u="none" cap="none" strike="noStrike">
                <a:solidFill>
                  <a:srgbClr val="000000"/>
                </a:solidFill>
                <a:latin typeface="Roboto"/>
                <a:ea typeface="Roboto"/>
                <a:cs typeface="Roboto"/>
                <a:sym typeface="Roboto"/>
              </a:rPr>
              <a:t>•Purpose: To visualize the data in an easily interpretable format, making trends and patterns more apparent.</a:t>
            </a:r>
            <a:endParaRPr b="0" i="0" sz="20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2000"/>
              <a:buFont typeface="Roboto"/>
              <a:buNone/>
            </a:pPr>
            <a:r>
              <a:rPr b="0" i="0" lang="en-US" sz="2000" u="none" cap="none" strike="noStrike">
                <a:solidFill>
                  <a:srgbClr val="000000"/>
                </a:solidFill>
                <a:latin typeface="Roboto"/>
                <a:ea typeface="Roboto"/>
                <a:cs typeface="Roboto"/>
                <a:sym typeface="Roboto"/>
              </a:rPr>
              <a:t>•Implementation: Various types of charts (e.g., bar charts, line charts, pie charts) will be created based on the pivot table outputs. For instance, a line chart could show the trend of an employee's productivity over time, while a bar chart could compare performance across different departments.</a:t>
            </a:r>
            <a:endParaRPr b="0" i="0" sz="20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2000"/>
              <a:buFont typeface="Roboto"/>
              <a:buNone/>
            </a:pPr>
            <a:r>
              <a:rPr b="0" i="0" lang="en-US" sz="2000" u="none" cap="none" strike="noStrike">
                <a:solidFill>
                  <a:srgbClr val="000000"/>
                </a:solidFill>
                <a:latin typeface="Roboto"/>
                <a:ea typeface="Roboto"/>
                <a:cs typeface="Roboto"/>
                <a:sym typeface="Roboto"/>
              </a:rPr>
              <a:t>4. Conditional Formatting</a:t>
            </a:r>
            <a:endParaRPr b="0" i="0" sz="20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2000"/>
              <a:buFont typeface="Roboto"/>
              <a:buNone/>
            </a:pPr>
            <a:r>
              <a:rPr b="0" i="0" lang="en-US" sz="2000" u="none" cap="none" strike="noStrike">
                <a:solidFill>
                  <a:srgbClr val="000000"/>
                </a:solidFill>
                <a:latin typeface="Roboto"/>
                <a:ea typeface="Roboto"/>
                <a:cs typeface="Roboto"/>
                <a:sym typeface="Roboto"/>
              </a:rPr>
              <a:t>•Purpose: To highlight specific data points that meet certain conditions, making it easier to spot trends, outliers, or areas of concern.</a:t>
            </a:r>
            <a:endParaRPr b="0" i="0" sz="20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2000"/>
              <a:buFont typeface="Roboto"/>
              <a:buNone/>
            </a:pPr>
            <a:r>
              <a:rPr b="0" i="0" lang="en-US" sz="2000" u="none" cap="none" strike="noStrike">
                <a:solidFill>
                  <a:srgbClr val="000000"/>
                </a:solidFill>
                <a:latin typeface="Roboto"/>
                <a:ea typeface="Roboto"/>
                <a:cs typeface="Roboto"/>
                <a:sym typeface="Roboto"/>
              </a:rPr>
              <a:t>•Implementation: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endParaRPr b="0" i="0" sz="2000" u="none" cap="none" strike="noStrike">
              <a:solidFill>
                <a:srgbClr val="000000"/>
              </a:solidFill>
              <a:latin typeface="Roboto"/>
              <a:ea typeface="Roboto"/>
              <a:cs typeface="Roboto"/>
              <a:sym typeface="Roboto"/>
            </a:endParaRPr>
          </a:p>
        </p:txBody>
      </p:sp>
      <p:pic>
        <p:nvPicPr>
          <p:cNvPr id="251" name="Google Shape;251;p10"/>
          <p:cNvPicPr preferRelativeResize="0"/>
          <p:nvPr/>
        </p:nvPicPr>
        <p:blipFill rotWithShape="1">
          <a:blip r:embed="rId4">
            <a:alphaModFix/>
          </a:blip>
          <a:srcRect b="0" l="0" r="0" t="0"/>
          <a:stretch/>
        </p:blipFill>
        <p:spPr>
          <a:xfrm>
            <a:off x="8648700" y="3158225"/>
            <a:ext cx="3543299" cy="3699775"/>
          </a:xfrm>
          <a:prstGeom prst="rect">
            <a:avLst/>
          </a:prstGeom>
          <a:noFill/>
          <a:ln cap="flat" cmpd="sng" w="19050">
            <a:solidFill>
              <a:srgbClr val="1F497D"/>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5" name="Shape 255"/>
        <p:cNvGrpSpPr/>
        <p:nvPr/>
      </p:nvGrpSpPr>
      <p:grpSpPr>
        <a:xfrm>
          <a:off x="0" y="0"/>
          <a:ext cx="0" cy="0"/>
          <a:chOff x="0" y="0"/>
          <a:chExt cx="0" cy="0"/>
        </a:xfrm>
      </p:grpSpPr>
      <p:sp>
        <p:nvSpPr>
          <p:cNvPr id="256" name="Google Shape;256;p11"/>
          <p:cNvSpPr/>
          <p:nvPr/>
        </p:nvSpPr>
        <p:spPr>
          <a:xfrm>
            <a:off x="9353550" y="5362575"/>
            <a:ext cx="457199" cy="457200"/>
          </a:xfrm>
          <a:custGeom>
            <a:rect b="b" l="l" r="r" t="t"/>
            <a:pathLst>
              <a:path extrusionOk="0" h="21600" w="21600">
                <a:moveTo>
                  <a:pt x="21600" y="0"/>
                </a:moveTo>
                <a:lnTo>
                  <a:pt x="0" y="0"/>
                </a:lnTo>
                <a:lnTo>
                  <a:pt x="0" y="21600"/>
                </a:lnTo>
                <a:lnTo>
                  <a:pt x="21600" y="21600"/>
                </a:lnTo>
                <a:lnTo>
                  <a:pt x="21600" y="0"/>
                </a:lnTo>
                <a:close/>
              </a:path>
            </a:pathLst>
          </a:custGeom>
          <a:solidFill>
            <a:srgbClr val="42AF51"/>
          </a:solidFill>
          <a:ln>
            <a:noFill/>
          </a:ln>
        </p:spPr>
      </p:sp>
      <p:sp>
        <p:nvSpPr>
          <p:cNvPr id="257" name="Google Shape;257;p11"/>
          <p:cNvSpPr/>
          <p:nvPr/>
        </p:nvSpPr>
        <p:spPr>
          <a:xfrm>
            <a:off x="7877175" y="442303"/>
            <a:ext cx="314324" cy="323849"/>
          </a:xfrm>
          <a:custGeom>
            <a:rect b="b" l="l" r="r" t="t"/>
            <a:pathLst>
              <a:path extrusionOk="0" h="21600" w="21600">
                <a:moveTo>
                  <a:pt x="21600" y="0"/>
                </a:moveTo>
                <a:lnTo>
                  <a:pt x="0" y="0"/>
                </a:lnTo>
                <a:lnTo>
                  <a:pt x="0" y="21600"/>
                </a:lnTo>
                <a:lnTo>
                  <a:pt x="21600" y="21600"/>
                </a:lnTo>
                <a:lnTo>
                  <a:pt x="21600" y="0"/>
                </a:lnTo>
                <a:close/>
              </a:path>
            </a:pathLst>
          </a:custGeom>
          <a:solidFill>
            <a:srgbClr val="2D83C3"/>
          </a:solidFill>
          <a:ln>
            <a:noFill/>
          </a:ln>
        </p:spPr>
      </p:sp>
      <p:sp>
        <p:nvSpPr>
          <p:cNvPr id="258" name="Google Shape;258;p11"/>
          <p:cNvSpPr/>
          <p:nvPr/>
        </p:nvSpPr>
        <p:spPr>
          <a:xfrm>
            <a:off x="9353550" y="5895975"/>
            <a:ext cx="180975" cy="180975"/>
          </a:xfrm>
          <a:custGeom>
            <a:rect b="b" l="l" r="r" t="t"/>
            <a:pathLst>
              <a:path extrusionOk="0" h="21600" w="21600">
                <a:moveTo>
                  <a:pt x="21600" y="0"/>
                </a:moveTo>
                <a:lnTo>
                  <a:pt x="0" y="0"/>
                </a:lnTo>
                <a:lnTo>
                  <a:pt x="0" y="21600"/>
                </a:lnTo>
                <a:lnTo>
                  <a:pt x="21600" y="21600"/>
                </a:lnTo>
                <a:lnTo>
                  <a:pt x="21600" y="0"/>
                </a:lnTo>
                <a:close/>
              </a:path>
            </a:pathLst>
          </a:custGeom>
          <a:solidFill>
            <a:srgbClr val="2D936B"/>
          </a:solidFill>
          <a:ln>
            <a:noFill/>
          </a:ln>
        </p:spPr>
      </p:sp>
      <p:pic>
        <p:nvPicPr>
          <p:cNvPr id="259" name="Google Shape;259;p11"/>
          <p:cNvPicPr preferRelativeResize="0"/>
          <p:nvPr/>
        </p:nvPicPr>
        <p:blipFill rotWithShape="1">
          <a:blip r:embed="rId3">
            <a:alphaModFix/>
          </a:blip>
          <a:srcRect b="0" l="0" r="0" t="0"/>
          <a:stretch/>
        </p:blipFill>
        <p:spPr>
          <a:xfrm>
            <a:off x="1666874" y="6467475"/>
            <a:ext cx="76200" cy="177799"/>
          </a:xfrm>
          <a:prstGeom prst="rect">
            <a:avLst/>
          </a:prstGeom>
          <a:noFill/>
          <a:ln>
            <a:noFill/>
          </a:ln>
        </p:spPr>
      </p:pic>
      <p:sp>
        <p:nvSpPr>
          <p:cNvPr id="260" name="Google Shape;260;p11"/>
          <p:cNvSpPr txBox="1"/>
          <p:nvPr>
            <p:ph type="title"/>
          </p:nvPr>
        </p:nvSpPr>
        <p:spPr>
          <a:xfrm>
            <a:off x="755332" y="385444"/>
            <a:ext cx="2437200" cy="73722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rgbClr val="000000"/>
              </a:buClr>
              <a:buSzPts val="4800"/>
              <a:buFont typeface="Trebuchet MS"/>
              <a:buNone/>
            </a:pPr>
            <a:r>
              <a:rPr b="1" i="0" lang="en-US" sz="4800" u="sng" cap="none" strike="noStrike">
                <a:solidFill>
                  <a:srgbClr val="000000"/>
                </a:solidFill>
                <a:latin typeface="Trebuchet MS"/>
                <a:ea typeface="Trebuchet MS"/>
                <a:cs typeface="Trebuchet MS"/>
                <a:sym typeface="Trebuchet MS"/>
              </a:rPr>
              <a:t>Result </a:t>
            </a:r>
            <a:endParaRPr b="1" i="0" sz="4800" u="sng" cap="none" strike="noStrike">
              <a:solidFill>
                <a:srgbClr val="000000"/>
              </a:solidFill>
              <a:latin typeface="Trebuchet MS"/>
              <a:ea typeface="Trebuchet MS"/>
              <a:cs typeface="Trebuchet MS"/>
              <a:sym typeface="Trebuchet MS"/>
            </a:endParaRPr>
          </a:p>
        </p:txBody>
      </p:sp>
      <p:sp>
        <p:nvSpPr>
          <p:cNvPr id="261" name="Google Shape;261;p11"/>
          <p:cNvSpPr/>
          <p:nvPr/>
        </p:nvSpPr>
        <p:spPr>
          <a:xfrm>
            <a:off x="11277218" y="6473336"/>
            <a:ext cx="228600" cy="168899"/>
          </a:xfrm>
          <a:prstGeom prst="rect">
            <a:avLst/>
          </a:prstGeom>
          <a:noFill/>
          <a:ln>
            <a:noFill/>
          </a:ln>
        </p:spPr>
        <p:txBody>
          <a:bodyPr anchorCtr="0" anchor="t" bIns="0" lIns="0" spcFirstLastPara="1" rIns="0" wrap="square" tIns="6950">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rgbClr val="000000"/>
              </a:solidFill>
              <a:latin typeface="Trebuchet MS"/>
              <a:ea typeface="Trebuchet MS"/>
              <a:cs typeface="Trebuchet MS"/>
              <a:sym typeface="Trebuchet MS"/>
            </a:endParaRPr>
          </a:p>
        </p:txBody>
      </p:sp>
      <p:pic>
        <p:nvPicPr>
          <p:cNvPr id="262" name="Google Shape;262;p11"/>
          <p:cNvPicPr preferRelativeResize="0"/>
          <p:nvPr/>
        </p:nvPicPr>
        <p:blipFill rotWithShape="1">
          <a:blip r:embed="rId4">
            <a:alphaModFix/>
          </a:blip>
          <a:srcRect b="0" l="0" r="0" t="0"/>
          <a:stretch/>
        </p:blipFill>
        <p:spPr>
          <a:xfrm>
            <a:off x="9956474" y="3365499"/>
            <a:ext cx="2235523" cy="3492499"/>
          </a:xfrm>
          <a:prstGeom prst="rect">
            <a:avLst/>
          </a:prstGeom>
          <a:noFill/>
          <a:ln>
            <a:noFill/>
          </a:ln>
        </p:spPr>
      </p:pic>
      <p:graphicFrame>
        <p:nvGraphicFramePr>
          <p:cNvPr id="263" name="Google Shape;263;p11"/>
          <p:cNvGraphicFramePr/>
          <p:nvPr/>
        </p:nvGraphicFramePr>
        <p:xfrm>
          <a:off x="1421411" y="1590674"/>
          <a:ext cx="7253012" cy="4825021"/>
        </p:xfrm>
        <a:graphic>
          <a:graphicData uri="http://schemas.openxmlformats.org/drawingml/2006/chart">
            <c:chart r:id="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7" name="Shape 267"/>
        <p:cNvGrpSpPr/>
        <p:nvPr/>
      </p:nvGrpSpPr>
      <p:grpSpPr>
        <a:xfrm>
          <a:off x="0" y="0"/>
          <a:ext cx="0" cy="0"/>
          <a:chOff x="0" y="0"/>
          <a:chExt cx="0" cy="0"/>
        </a:xfrm>
      </p:grpSpPr>
      <p:sp>
        <p:nvSpPr>
          <p:cNvPr id="268" name="Google Shape;268;p12"/>
          <p:cNvSpPr txBox="1"/>
          <p:nvPr>
            <p:ph type="title"/>
          </p:nvPr>
        </p:nvSpPr>
        <p:spPr>
          <a:xfrm>
            <a:off x="12" y="-4"/>
            <a:ext cx="10658400" cy="5397000"/>
          </a:xfrm>
          <a:prstGeom prst="rect">
            <a:avLst/>
          </a:prstGeom>
          <a:noFill/>
          <a:ln>
            <a:noFill/>
          </a:ln>
        </p:spPr>
        <p:txBody>
          <a:bodyPr anchorCtr="0" anchor="ctr" bIns="0" lIns="0" spcFirstLastPara="1" rIns="0" wrap="square" tIns="0">
            <a:spAutoFit/>
          </a:bodyPr>
          <a:lstStyle/>
          <a:p>
            <a:pPr indent="0" lvl="0" marL="0" rtl="0" algn="l">
              <a:lnSpc>
                <a:spcPct val="100000"/>
              </a:lnSpc>
              <a:spcBef>
                <a:spcPts val="0"/>
              </a:spcBef>
              <a:spcAft>
                <a:spcPts val="0"/>
              </a:spcAft>
              <a:buClr>
                <a:srgbClr val="000000"/>
              </a:buClr>
              <a:buSzPts val="4800"/>
              <a:buFont typeface="Times New Roman"/>
              <a:buNone/>
            </a:pPr>
            <a:r>
              <a:rPr b="1" i="0" lang="en-US" sz="4800" u="sng" cap="none" strike="noStrike">
                <a:solidFill>
                  <a:srgbClr val="000000"/>
                </a:solidFill>
                <a:latin typeface="Times New Roman"/>
                <a:ea typeface="Times New Roman"/>
                <a:cs typeface="Times New Roman"/>
                <a:sym typeface="Times New Roman"/>
              </a:rPr>
              <a:t>Conclusion</a:t>
            </a:r>
            <a:br>
              <a:rPr b="1" i="0" lang="en-US" sz="4800" u="none" cap="none" strike="noStrike">
                <a:solidFill>
                  <a:srgbClr val="000000"/>
                </a:solidFill>
                <a:latin typeface="Times New Roman"/>
                <a:ea typeface="Times New Roman"/>
                <a:cs typeface="Times New Roman"/>
                <a:sym typeface="Times New Roman"/>
              </a:rPr>
            </a:br>
            <a:r>
              <a:rPr b="1" i="0" lang="en-US" sz="4800" u="none" cap="none" strike="noStrike">
                <a:solidFill>
                  <a:srgbClr val="000000"/>
                </a:solidFill>
                <a:latin typeface="Times New Roman"/>
                <a:ea typeface="Times New Roman"/>
                <a:cs typeface="Times New Roman"/>
                <a:sym typeface="Times New Roman"/>
              </a:rPr>
              <a:t>   </a:t>
            </a:r>
            <a:r>
              <a:rPr b="0" i="0" lang="en-US" sz="3200" u="none" cap="none" strike="noStrike">
                <a:solidFill>
                  <a:srgbClr val="000000"/>
                </a:solidFill>
                <a:latin typeface="Times New Roman"/>
                <a:ea typeface="Times New Roman"/>
                <a:cs typeface="Times New Roman"/>
                <a:sym typeface="Times New Roman"/>
              </a:rPr>
              <a:t> </a:t>
            </a:r>
            <a:r>
              <a:rPr b="1" i="0" lang="en-US" sz="2300" u="none" cap="none" strike="noStrike">
                <a:solidFill>
                  <a:srgbClr val="000000"/>
                </a:solidFill>
                <a:latin typeface="Times New Roman"/>
                <a:ea typeface="Times New Roman"/>
                <a:cs typeface="Times New Roman"/>
                <a:sym typeface="Times New Roman"/>
              </a:rPr>
              <a:t>Employee performance analysis ,most of the employees fall within the medium performance range. A smaller group of employees shows high performance ,</a:t>
            </a:r>
            <a:br>
              <a:rPr b="1" i="0" lang="en-US" sz="2300" u="none" cap="none" strike="noStrike">
                <a:solidFill>
                  <a:srgbClr val="000000"/>
                </a:solidFill>
                <a:latin typeface="Times New Roman"/>
                <a:ea typeface="Times New Roman"/>
                <a:cs typeface="Times New Roman"/>
                <a:sym typeface="Times New Roman"/>
              </a:rPr>
            </a:br>
            <a:r>
              <a:rPr b="1" i="0" lang="en-US" sz="2300" u="none" cap="none" strike="noStrike">
                <a:solidFill>
                  <a:srgbClr val="000000"/>
                </a:solidFill>
                <a:latin typeface="Times New Roman"/>
                <a:ea typeface="Times New Roman"/>
                <a:cs typeface="Times New Roman"/>
                <a:sym typeface="Times New Roman"/>
              </a:rPr>
              <a:t>while very few fall into the low or very high performance  categories. This suggest a need to focus on elevating medium performers to high performers while addressing the factors that contribute to low performance. From this Employee performance analysis ,most of the employees fall within the medium performance range. A  </a:t>
            </a:r>
            <a:br>
              <a:rPr b="1" i="0" lang="en-US" sz="2300" u="none" cap="none" strike="noStrike">
                <a:solidFill>
                  <a:srgbClr val="000000"/>
                </a:solidFill>
                <a:latin typeface="Times New Roman"/>
                <a:ea typeface="Times New Roman"/>
                <a:cs typeface="Times New Roman"/>
                <a:sym typeface="Times New Roman"/>
              </a:rPr>
            </a:br>
            <a:r>
              <a:rPr b="1" i="0" lang="en-US" sz="2300" u="none" cap="none" strike="noStrike">
                <a:solidFill>
                  <a:srgbClr val="000000"/>
                </a:solidFill>
                <a:latin typeface="Times New Roman"/>
                <a:ea typeface="Times New Roman"/>
                <a:cs typeface="Times New Roman"/>
                <a:sym typeface="Times New Roman"/>
              </a:rPr>
              <a:t>smaller group of employees shows high performance ,</a:t>
            </a:r>
            <a:br>
              <a:rPr b="1" i="0" lang="en-US" sz="2300" u="none" cap="none" strike="noStrike">
                <a:solidFill>
                  <a:srgbClr val="000000"/>
                </a:solidFill>
                <a:latin typeface="Times New Roman"/>
                <a:ea typeface="Times New Roman"/>
                <a:cs typeface="Times New Roman"/>
                <a:sym typeface="Times New Roman"/>
              </a:rPr>
            </a:br>
            <a:r>
              <a:rPr b="1" i="0" lang="en-US" sz="2300" u="none" cap="none" strike="noStrike">
                <a:solidFill>
                  <a:srgbClr val="000000"/>
                </a:solidFill>
                <a:latin typeface="Times New Roman"/>
                <a:ea typeface="Times New Roman"/>
                <a:cs typeface="Times New Roman"/>
                <a:sym typeface="Times New Roman"/>
              </a:rPr>
              <a:t>while very few fall into the low </a:t>
            </a:r>
            <a:br>
              <a:rPr b="1" i="0" lang="en-US" sz="2300" u="none" cap="none" strike="noStrike">
                <a:solidFill>
                  <a:srgbClr val="000000"/>
                </a:solidFill>
                <a:latin typeface="Times New Roman"/>
                <a:ea typeface="Times New Roman"/>
                <a:cs typeface="Times New Roman"/>
                <a:sym typeface="Times New Roman"/>
              </a:rPr>
            </a:br>
            <a:endParaRPr b="1" i="0" sz="2300" u="none" cap="none" strike="noStrike">
              <a:solidFill>
                <a:srgbClr val="000000"/>
              </a:solidFill>
              <a:latin typeface="Times New Roman"/>
              <a:ea typeface="Times New Roman"/>
              <a:cs typeface="Times New Roman"/>
              <a:sym typeface="Times New Roman"/>
            </a:endParaRPr>
          </a:p>
        </p:txBody>
      </p:sp>
      <p:pic>
        <p:nvPicPr>
          <p:cNvPr id="269" name="Google Shape;269;p12"/>
          <p:cNvPicPr preferRelativeResize="0"/>
          <p:nvPr/>
        </p:nvPicPr>
        <p:blipFill rotWithShape="1">
          <a:blip r:embed="rId3">
            <a:alphaModFix/>
          </a:blip>
          <a:srcRect b="0" l="0" r="0" t="0"/>
          <a:stretch/>
        </p:blipFill>
        <p:spPr>
          <a:xfrm>
            <a:off x="9191625" y="3873500"/>
            <a:ext cx="3000376" cy="2984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FFFFFF"/>
        </a:solidFill>
      </p:bgPr>
    </p:bg>
    <p:spTree>
      <p:nvGrpSpPr>
        <p:cNvPr id="141" name="Shape 141"/>
        <p:cNvGrpSpPr/>
        <p:nvPr/>
      </p:nvGrpSpPr>
      <p:grpSpPr>
        <a:xfrm>
          <a:off x="0" y="0"/>
          <a:ext cx="0" cy="0"/>
          <a:chOff x="0" y="0"/>
          <a:chExt cx="0" cy="0"/>
        </a:xfrm>
      </p:grpSpPr>
      <p:sp>
        <p:nvSpPr>
          <p:cNvPr id="142" name="Google Shape;142;p2"/>
          <p:cNvSpPr/>
          <p:nvPr/>
        </p:nvSpPr>
        <p:spPr>
          <a:xfrm>
            <a:off x="0" y="0"/>
            <a:ext cx="12192000" cy="6858000"/>
          </a:xfrm>
          <a:custGeom>
            <a:rect b="b" l="l" r="r" t="t"/>
            <a:pathLst>
              <a:path extrusionOk="0" h="21600" w="21600">
                <a:moveTo>
                  <a:pt x="21600" y="0"/>
                </a:moveTo>
                <a:lnTo>
                  <a:pt x="0" y="0"/>
                </a:lnTo>
                <a:lnTo>
                  <a:pt x="0" y="21600"/>
                </a:lnTo>
                <a:lnTo>
                  <a:pt x="21600" y="21600"/>
                </a:lnTo>
                <a:lnTo>
                  <a:pt x="21600" y="0"/>
                </a:lnTo>
                <a:close/>
              </a:path>
            </a:pathLst>
          </a:custGeom>
          <a:solidFill>
            <a:srgbClr val="F1F1F1"/>
          </a:solidFill>
          <a:ln>
            <a:noFill/>
          </a:ln>
        </p:spPr>
      </p:sp>
      <p:grpSp>
        <p:nvGrpSpPr>
          <p:cNvPr id="143" name="Google Shape;143;p2"/>
          <p:cNvGrpSpPr/>
          <p:nvPr/>
        </p:nvGrpSpPr>
        <p:grpSpPr>
          <a:xfrm>
            <a:off x="7448612" y="0"/>
            <a:ext cx="4743795" cy="6858466"/>
            <a:chOff x="7448612" y="0"/>
            <a:chExt cx="4743795" cy="6858466"/>
          </a:xfrm>
        </p:grpSpPr>
        <p:sp>
          <p:nvSpPr>
            <p:cNvPr id="144" name="Google Shape;144;p2"/>
            <p:cNvSpPr/>
            <p:nvPr/>
          </p:nvSpPr>
          <p:spPr>
            <a:xfrm>
              <a:off x="9377426" y="4825"/>
              <a:ext cx="1218564" cy="6853554"/>
            </a:xfrm>
            <a:custGeom>
              <a:rect b="b" l="l" r="r" t="t"/>
              <a:pathLst>
                <a:path extrusionOk="0" h="21600" w="21600">
                  <a:moveTo>
                    <a:pt x="0" y="0"/>
                  </a:moveTo>
                  <a:lnTo>
                    <a:pt x="21596" y="21598"/>
                  </a:lnTo>
                </a:path>
              </a:pathLst>
            </a:custGeom>
            <a:noFill/>
            <a:ln cap="flat" cmpd="sng" w="9525">
              <a:solidFill>
                <a:srgbClr val="5FCAEE"/>
              </a:solidFill>
              <a:prstDash val="solid"/>
              <a:round/>
              <a:headEnd len="sm" w="sm" type="none"/>
              <a:tailEnd len="sm" w="sm" type="none"/>
            </a:ln>
          </p:spPr>
        </p:sp>
        <p:sp>
          <p:nvSpPr>
            <p:cNvPr id="145" name="Google Shape;145;p2"/>
            <p:cNvSpPr/>
            <p:nvPr/>
          </p:nvSpPr>
          <p:spPr>
            <a:xfrm>
              <a:off x="7448612" y="3694896"/>
              <a:ext cx="4743450" cy="3163570"/>
            </a:xfrm>
            <a:custGeom>
              <a:rect b="b" l="l" r="r" t="t"/>
              <a:pathLst>
                <a:path extrusionOk="0" h="21600" w="21600">
                  <a:moveTo>
                    <a:pt x="21599" y="0"/>
                  </a:moveTo>
                  <a:lnTo>
                    <a:pt x="0" y="21596"/>
                  </a:lnTo>
                </a:path>
              </a:pathLst>
            </a:custGeom>
            <a:noFill/>
            <a:ln cap="flat" cmpd="sng" w="9525">
              <a:solidFill>
                <a:srgbClr val="5FCAEE"/>
              </a:solidFill>
              <a:prstDash val="solid"/>
              <a:round/>
              <a:headEnd len="sm" w="sm" type="none"/>
              <a:tailEnd len="sm" w="sm" type="none"/>
            </a:ln>
          </p:spPr>
        </p:sp>
        <p:sp>
          <p:nvSpPr>
            <p:cNvPr id="146" name="Google Shape;146;p2"/>
            <p:cNvSpPr/>
            <p:nvPr/>
          </p:nvSpPr>
          <p:spPr>
            <a:xfrm>
              <a:off x="9182100" y="0"/>
              <a:ext cx="3009899" cy="6858000"/>
            </a:xfrm>
            <a:custGeom>
              <a:rect b="b" l="l" r="r" t="t"/>
              <a:pathLst>
                <a:path extrusionOk="0" h="21600" w="21600">
                  <a:moveTo>
                    <a:pt x="21599" y="0"/>
                  </a:moveTo>
                  <a:lnTo>
                    <a:pt x="14671" y="0"/>
                  </a:lnTo>
                  <a:lnTo>
                    <a:pt x="0" y="21599"/>
                  </a:lnTo>
                  <a:lnTo>
                    <a:pt x="21599" y="21599"/>
                  </a:lnTo>
                  <a:lnTo>
                    <a:pt x="21599" y="0"/>
                  </a:lnTo>
                  <a:close/>
                </a:path>
              </a:pathLst>
            </a:custGeom>
            <a:solidFill>
              <a:srgbClr val="5FCAEE">
                <a:alpha val="35686"/>
              </a:srgbClr>
            </a:solidFill>
            <a:ln>
              <a:noFill/>
            </a:ln>
          </p:spPr>
        </p:sp>
        <p:sp>
          <p:nvSpPr>
            <p:cNvPr id="147" name="Google Shape;147;p2"/>
            <p:cNvSpPr/>
            <p:nvPr/>
          </p:nvSpPr>
          <p:spPr>
            <a:xfrm>
              <a:off x="9602878" y="0"/>
              <a:ext cx="2589529" cy="6858000"/>
            </a:xfrm>
            <a:custGeom>
              <a:rect b="b" l="l" r="r" t="t"/>
              <a:pathLst>
                <a:path extrusionOk="0" h="21600" w="21600">
                  <a:moveTo>
                    <a:pt x="21596" y="0"/>
                  </a:moveTo>
                  <a:lnTo>
                    <a:pt x="0" y="0"/>
                  </a:lnTo>
                  <a:lnTo>
                    <a:pt x="10083" y="21599"/>
                  </a:lnTo>
                  <a:lnTo>
                    <a:pt x="21596" y="21599"/>
                  </a:lnTo>
                  <a:lnTo>
                    <a:pt x="21596" y="0"/>
                  </a:lnTo>
                  <a:close/>
                </a:path>
              </a:pathLst>
            </a:custGeom>
            <a:solidFill>
              <a:srgbClr val="5FCAEE">
                <a:alpha val="20000"/>
              </a:srgbClr>
            </a:solidFill>
            <a:ln>
              <a:noFill/>
            </a:ln>
          </p:spPr>
        </p:sp>
        <p:sp>
          <p:nvSpPr>
            <p:cNvPr id="148" name="Google Shape;148;p2"/>
            <p:cNvSpPr/>
            <p:nvPr/>
          </p:nvSpPr>
          <p:spPr>
            <a:xfrm>
              <a:off x="8934450" y="3048000"/>
              <a:ext cx="3257550" cy="3810000"/>
            </a:xfrm>
            <a:custGeom>
              <a:rect b="b" l="l" r="r" t="t"/>
              <a:pathLst>
                <a:path extrusionOk="0" h="21600" w="21600">
                  <a:moveTo>
                    <a:pt x="21600" y="0"/>
                  </a:moveTo>
                  <a:lnTo>
                    <a:pt x="0" y="21600"/>
                  </a:lnTo>
                  <a:lnTo>
                    <a:pt x="21600" y="21600"/>
                  </a:lnTo>
                  <a:lnTo>
                    <a:pt x="21600" y="0"/>
                  </a:lnTo>
                  <a:close/>
                </a:path>
              </a:pathLst>
            </a:custGeom>
            <a:solidFill>
              <a:srgbClr val="17AFE3">
                <a:alpha val="64705"/>
              </a:srgbClr>
            </a:solidFill>
            <a:ln>
              <a:noFill/>
            </a:ln>
          </p:spPr>
        </p:sp>
        <p:sp>
          <p:nvSpPr>
            <p:cNvPr id="149" name="Google Shape;149;p2"/>
            <p:cNvSpPr/>
            <p:nvPr/>
          </p:nvSpPr>
          <p:spPr>
            <a:xfrm>
              <a:off x="9337930" y="0"/>
              <a:ext cx="2854324" cy="6858000"/>
            </a:xfrm>
            <a:custGeom>
              <a:rect b="b" l="l" r="r" t="t"/>
              <a:pathLst>
                <a:path extrusionOk="0" h="21600" w="21600">
                  <a:moveTo>
                    <a:pt x="21598" y="0"/>
                  </a:moveTo>
                  <a:lnTo>
                    <a:pt x="0" y="0"/>
                  </a:lnTo>
                  <a:lnTo>
                    <a:pt x="18691" y="21599"/>
                  </a:lnTo>
                  <a:lnTo>
                    <a:pt x="21598" y="21599"/>
                  </a:lnTo>
                  <a:lnTo>
                    <a:pt x="21598" y="0"/>
                  </a:lnTo>
                  <a:close/>
                </a:path>
              </a:pathLst>
            </a:custGeom>
            <a:solidFill>
              <a:srgbClr val="17AFE3">
                <a:alpha val="49803"/>
              </a:srgbClr>
            </a:solidFill>
            <a:ln>
              <a:noFill/>
            </a:ln>
          </p:spPr>
        </p:sp>
        <p:sp>
          <p:nvSpPr>
            <p:cNvPr id="150" name="Google Shape;150;p2"/>
            <p:cNvSpPr/>
            <p:nvPr/>
          </p:nvSpPr>
          <p:spPr>
            <a:xfrm>
              <a:off x="10896601" y="0"/>
              <a:ext cx="1295400" cy="6858000"/>
            </a:xfrm>
            <a:custGeom>
              <a:rect b="b" l="l" r="r" t="t"/>
              <a:pathLst>
                <a:path extrusionOk="0" h="21600" w="21600">
                  <a:moveTo>
                    <a:pt x="21599" y="0"/>
                  </a:moveTo>
                  <a:lnTo>
                    <a:pt x="17048" y="0"/>
                  </a:lnTo>
                  <a:lnTo>
                    <a:pt x="0" y="21599"/>
                  </a:lnTo>
                  <a:lnTo>
                    <a:pt x="21599" y="21599"/>
                  </a:lnTo>
                  <a:lnTo>
                    <a:pt x="21599" y="0"/>
                  </a:lnTo>
                  <a:close/>
                </a:path>
              </a:pathLst>
            </a:custGeom>
            <a:solidFill>
              <a:srgbClr val="2D83C3">
                <a:alpha val="69803"/>
              </a:srgbClr>
            </a:solidFill>
            <a:ln>
              <a:noFill/>
            </a:ln>
          </p:spPr>
        </p:sp>
        <p:sp>
          <p:nvSpPr>
            <p:cNvPr id="151" name="Google Shape;151;p2"/>
            <p:cNvSpPr/>
            <p:nvPr/>
          </p:nvSpPr>
          <p:spPr>
            <a:xfrm>
              <a:off x="10936247" y="0"/>
              <a:ext cx="1256029" cy="6858000"/>
            </a:xfrm>
            <a:custGeom>
              <a:rect b="b" l="l" r="r" t="t"/>
              <a:pathLst>
                <a:path extrusionOk="0" h="21600" w="21600">
                  <a:moveTo>
                    <a:pt x="21595" y="0"/>
                  </a:moveTo>
                  <a:lnTo>
                    <a:pt x="0" y="0"/>
                  </a:lnTo>
                  <a:lnTo>
                    <a:pt x="19166" y="21599"/>
                  </a:lnTo>
                  <a:lnTo>
                    <a:pt x="21595" y="21599"/>
                  </a:lnTo>
                  <a:lnTo>
                    <a:pt x="21595" y="0"/>
                  </a:lnTo>
                  <a:close/>
                </a:path>
              </a:pathLst>
            </a:custGeom>
            <a:solidFill>
              <a:srgbClr val="226192">
                <a:alpha val="80000"/>
              </a:srgbClr>
            </a:solidFill>
            <a:ln>
              <a:noFill/>
            </a:ln>
          </p:spPr>
        </p:sp>
        <p:sp>
          <p:nvSpPr>
            <p:cNvPr id="152" name="Google Shape;152;p2"/>
            <p:cNvSpPr/>
            <p:nvPr/>
          </p:nvSpPr>
          <p:spPr>
            <a:xfrm>
              <a:off x="10372725" y="3590925"/>
              <a:ext cx="1819275" cy="3267075"/>
            </a:xfrm>
            <a:custGeom>
              <a:rect b="b" l="l" r="r" t="t"/>
              <a:pathLst>
                <a:path extrusionOk="0" h="21600" w="21600">
                  <a:moveTo>
                    <a:pt x="21600" y="0"/>
                  </a:moveTo>
                  <a:lnTo>
                    <a:pt x="0" y="21600"/>
                  </a:lnTo>
                  <a:lnTo>
                    <a:pt x="21600" y="21600"/>
                  </a:lnTo>
                  <a:lnTo>
                    <a:pt x="21600" y="0"/>
                  </a:lnTo>
                  <a:close/>
                </a:path>
              </a:pathLst>
            </a:custGeom>
            <a:solidFill>
              <a:srgbClr val="17AFE3">
                <a:alpha val="64705"/>
              </a:srgbClr>
            </a:solidFill>
            <a:ln>
              <a:noFill/>
            </a:ln>
          </p:spPr>
        </p:sp>
      </p:grpSp>
      <p:sp>
        <p:nvSpPr>
          <p:cNvPr id="153" name="Google Shape;153;p2"/>
          <p:cNvSpPr/>
          <p:nvPr/>
        </p:nvSpPr>
        <p:spPr>
          <a:xfrm>
            <a:off x="0" y="4010025"/>
            <a:ext cx="447674" cy="2847975"/>
          </a:xfrm>
          <a:custGeom>
            <a:rect b="b" l="l" r="r" t="t"/>
            <a:pathLst>
              <a:path extrusionOk="0" h="21600" w="21600">
                <a:moveTo>
                  <a:pt x="0" y="0"/>
                </a:moveTo>
                <a:lnTo>
                  <a:pt x="0" y="21600"/>
                </a:lnTo>
                <a:lnTo>
                  <a:pt x="21600" y="21600"/>
                </a:lnTo>
                <a:lnTo>
                  <a:pt x="0" y="0"/>
                </a:lnTo>
                <a:close/>
              </a:path>
            </a:pathLst>
          </a:custGeom>
          <a:solidFill>
            <a:srgbClr val="5FCAEE">
              <a:alpha val="69803"/>
            </a:srgbClr>
          </a:solidFill>
          <a:ln>
            <a:noFill/>
          </a:ln>
        </p:spPr>
      </p:sp>
      <p:sp>
        <p:nvSpPr>
          <p:cNvPr id="154" name="Google Shape;154;p2"/>
          <p:cNvSpPr/>
          <p:nvPr/>
        </p:nvSpPr>
        <p:spPr>
          <a:xfrm>
            <a:off x="9353550" y="5362575"/>
            <a:ext cx="457199" cy="457200"/>
          </a:xfrm>
          <a:custGeom>
            <a:rect b="b" l="l" r="r" t="t"/>
            <a:pathLst>
              <a:path extrusionOk="0" h="21600" w="21600">
                <a:moveTo>
                  <a:pt x="21600" y="0"/>
                </a:moveTo>
                <a:lnTo>
                  <a:pt x="0" y="0"/>
                </a:lnTo>
                <a:lnTo>
                  <a:pt x="0" y="21600"/>
                </a:lnTo>
                <a:lnTo>
                  <a:pt x="21600" y="21600"/>
                </a:lnTo>
                <a:lnTo>
                  <a:pt x="21600" y="0"/>
                </a:lnTo>
                <a:close/>
              </a:path>
            </a:pathLst>
          </a:custGeom>
          <a:solidFill>
            <a:srgbClr val="42AF51"/>
          </a:solidFill>
          <a:ln>
            <a:noFill/>
          </a:ln>
        </p:spPr>
      </p:sp>
      <p:sp>
        <p:nvSpPr>
          <p:cNvPr id="155" name="Google Shape;155;p2"/>
          <p:cNvSpPr/>
          <p:nvPr/>
        </p:nvSpPr>
        <p:spPr>
          <a:xfrm>
            <a:off x="6696075" y="1695450"/>
            <a:ext cx="314324" cy="323850"/>
          </a:xfrm>
          <a:custGeom>
            <a:rect b="b" l="l" r="r" t="t"/>
            <a:pathLst>
              <a:path extrusionOk="0" h="21600" w="21600">
                <a:moveTo>
                  <a:pt x="21600" y="0"/>
                </a:moveTo>
                <a:lnTo>
                  <a:pt x="0" y="0"/>
                </a:lnTo>
                <a:lnTo>
                  <a:pt x="0" y="21600"/>
                </a:lnTo>
                <a:lnTo>
                  <a:pt x="21600" y="21600"/>
                </a:lnTo>
                <a:lnTo>
                  <a:pt x="21600" y="0"/>
                </a:lnTo>
                <a:close/>
              </a:path>
            </a:pathLst>
          </a:custGeom>
          <a:solidFill>
            <a:srgbClr val="2D83C3"/>
          </a:solidFill>
          <a:ln>
            <a:noFill/>
          </a:ln>
        </p:spPr>
      </p:sp>
      <p:sp>
        <p:nvSpPr>
          <p:cNvPr id="156" name="Google Shape;156;p2"/>
          <p:cNvSpPr/>
          <p:nvPr/>
        </p:nvSpPr>
        <p:spPr>
          <a:xfrm>
            <a:off x="9353550" y="5895975"/>
            <a:ext cx="180975" cy="180975"/>
          </a:xfrm>
          <a:custGeom>
            <a:rect b="b" l="l" r="r" t="t"/>
            <a:pathLst>
              <a:path extrusionOk="0" h="21600" w="21600">
                <a:moveTo>
                  <a:pt x="21600" y="0"/>
                </a:moveTo>
                <a:lnTo>
                  <a:pt x="0" y="0"/>
                </a:lnTo>
                <a:lnTo>
                  <a:pt x="0" y="21600"/>
                </a:lnTo>
                <a:lnTo>
                  <a:pt x="21600" y="21600"/>
                </a:lnTo>
                <a:lnTo>
                  <a:pt x="21600" y="0"/>
                </a:lnTo>
                <a:close/>
              </a:path>
            </a:pathLst>
          </a:custGeom>
          <a:solidFill>
            <a:srgbClr val="2D936B"/>
          </a:solidFill>
          <a:ln>
            <a:noFill/>
          </a:ln>
        </p:spPr>
      </p:sp>
      <p:sp>
        <p:nvSpPr>
          <p:cNvPr id="157" name="Google Shape;157;p2"/>
          <p:cNvSpPr txBox="1"/>
          <p:nvPr>
            <p:ph type="title"/>
          </p:nvPr>
        </p:nvSpPr>
        <p:spPr>
          <a:xfrm>
            <a:off x="739774" y="829626"/>
            <a:ext cx="3909600" cy="6642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rgbClr val="000000"/>
              </a:buClr>
              <a:buSzPts val="4250"/>
              <a:buFont typeface="Trebuchet MS"/>
              <a:buNone/>
            </a:pPr>
            <a:r>
              <a:rPr b="1" i="0" lang="en-US" sz="4250" u="sng" cap="none" strike="noStrike">
                <a:solidFill>
                  <a:srgbClr val="000000"/>
                </a:solidFill>
                <a:latin typeface="Trebuchet MS"/>
                <a:ea typeface="Trebuchet MS"/>
                <a:cs typeface="Trebuchet MS"/>
                <a:sym typeface="Trebuchet MS"/>
              </a:rPr>
              <a:t>PROJECT TITLE</a:t>
            </a:r>
            <a:endParaRPr b="1" i="0" sz="4250" u="sng" cap="none" strike="noStrike">
              <a:solidFill>
                <a:srgbClr val="000000"/>
              </a:solidFill>
              <a:latin typeface="Trebuchet MS"/>
              <a:ea typeface="Trebuchet MS"/>
              <a:cs typeface="Trebuchet MS"/>
              <a:sym typeface="Trebuchet MS"/>
            </a:endParaRPr>
          </a:p>
        </p:txBody>
      </p:sp>
      <p:grpSp>
        <p:nvGrpSpPr>
          <p:cNvPr id="158" name="Google Shape;158;p2"/>
          <p:cNvGrpSpPr/>
          <p:nvPr/>
        </p:nvGrpSpPr>
        <p:grpSpPr>
          <a:xfrm>
            <a:off x="466725" y="6410325"/>
            <a:ext cx="3705224" cy="295275"/>
            <a:chOff x="466725" y="6410325"/>
            <a:chExt cx="3705224" cy="295275"/>
          </a:xfrm>
        </p:grpSpPr>
        <p:pic>
          <p:nvPicPr>
            <p:cNvPr id="159" name="Google Shape;159;p2"/>
            <p:cNvPicPr preferRelativeResize="0"/>
            <p:nvPr/>
          </p:nvPicPr>
          <p:blipFill rotWithShape="1">
            <a:blip r:embed="rId3">
              <a:alphaModFix/>
            </a:blip>
            <a:srcRect b="0" l="0" r="0" t="0"/>
            <a:stretch/>
          </p:blipFill>
          <p:spPr>
            <a:xfrm>
              <a:off x="676275" y="6467475"/>
              <a:ext cx="2143125" cy="200024"/>
            </a:xfrm>
            <a:prstGeom prst="rect">
              <a:avLst/>
            </a:prstGeom>
            <a:noFill/>
            <a:ln>
              <a:noFill/>
            </a:ln>
          </p:spPr>
        </p:pic>
        <p:pic>
          <p:nvPicPr>
            <p:cNvPr id="160" name="Google Shape;160;p2"/>
            <p:cNvPicPr preferRelativeResize="0"/>
            <p:nvPr/>
          </p:nvPicPr>
          <p:blipFill rotWithShape="1">
            <a:blip r:embed="rId4">
              <a:alphaModFix/>
            </a:blip>
            <a:srcRect b="0" l="0" r="0" t="0"/>
            <a:stretch/>
          </p:blipFill>
          <p:spPr>
            <a:xfrm>
              <a:off x="466725" y="6410325"/>
              <a:ext cx="3705224" cy="295275"/>
            </a:xfrm>
            <a:prstGeom prst="rect">
              <a:avLst/>
            </a:prstGeom>
            <a:noFill/>
            <a:ln>
              <a:noFill/>
            </a:ln>
          </p:spPr>
        </p:pic>
      </p:grpSp>
      <p:sp>
        <p:nvSpPr>
          <p:cNvPr id="161" name="Google Shape;161;p2"/>
          <p:cNvSpPr txBox="1"/>
          <p:nvPr>
            <p:ph idx="12" type="sldNum"/>
          </p:nvPr>
        </p:nvSpPr>
        <p:spPr>
          <a:xfrm>
            <a:off x="11353418" y="6473336"/>
            <a:ext cx="151129" cy="168899"/>
          </a:xfrm>
          <a:prstGeom prst="rect">
            <a:avLst/>
          </a:prstGeom>
          <a:noFill/>
          <a:ln>
            <a:noFill/>
          </a:ln>
        </p:spPr>
        <p:txBody>
          <a:bodyPr anchorCtr="0" anchor="t" bIns="0" lIns="0" spcFirstLastPara="1" rIns="0" wrap="square" tIns="6950">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rgbClr val="2D936B"/>
              </a:solidFill>
              <a:latin typeface="Trebuchet MS"/>
              <a:ea typeface="Trebuchet MS"/>
              <a:cs typeface="Trebuchet MS"/>
              <a:sym typeface="Trebuchet MS"/>
            </a:endParaRPr>
          </a:p>
        </p:txBody>
      </p:sp>
      <p:sp>
        <p:nvSpPr>
          <p:cNvPr id="162" name="Google Shape;162;p2"/>
          <p:cNvSpPr/>
          <p:nvPr/>
        </p:nvSpPr>
        <p:spPr>
          <a:xfrm>
            <a:off x="1217525" y="1507927"/>
            <a:ext cx="8593200" cy="758150"/>
          </a:xfrm>
          <a:prstGeom prst="rect">
            <a:avLst/>
          </a:prstGeom>
          <a:gradFill>
            <a:gsLst>
              <a:gs pos="0">
                <a:srgbClr val="BFBFBF"/>
              </a:gs>
              <a:gs pos="100000">
                <a:srgbClr val="737373"/>
              </a:gs>
            </a:gsLst>
            <a:path path="circle">
              <a:fillToRect b="50%" l="50%" r="50%" t="50%"/>
            </a:path>
            <a:tileRect/>
          </a:gra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Times New Roman"/>
              <a:buNone/>
            </a:pPr>
            <a:r>
              <a:rPr b="1" i="0" lang="en-US" sz="4400" u="none" cap="none" strike="noStrike">
                <a:solidFill>
                  <a:srgbClr val="000000"/>
                </a:solidFill>
                <a:latin typeface="Times New Roman"/>
                <a:ea typeface="Times New Roman"/>
                <a:cs typeface="Times New Roman"/>
                <a:sym typeface="Times New Roman"/>
              </a:rPr>
              <a:t>Employee Performance Analysis using Excel</a:t>
            </a:r>
            <a:endParaRPr b="1" i="0" sz="2800" u="none" cap="none" strike="noStrike">
              <a:solidFill>
                <a:srgbClr val="000000"/>
              </a:solidFill>
              <a:latin typeface="Times New Roman"/>
              <a:ea typeface="Times New Roman"/>
              <a:cs typeface="Times New Roman"/>
              <a:sym typeface="Times New Roman"/>
            </a:endParaRPr>
          </a:p>
        </p:txBody>
      </p:sp>
      <p:pic>
        <p:nvPicPr>
          <p:cNvPr id="163" name="Google Shape;163;p2"/>
          <p:cNvPicPr preferRelativeResize="0"/>
          <p:nvPr/>
        </p:nvPicPr>
        <p:blipFill rotWithShape="1">
          <a:blip r:embed="rId5">
            <a:alphaModFix/>
          </a:blip>
          <a:srcRect b="0" l="0" r="0" t="0"/>
          <a:stretch/>
        </p:blipFill>
        <p:spPr>
          <a:xfrm>
            <a:off x="2397127" y="2947025"/>
            <a:ext cx="6252399" cy="39114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FFFFFF"/>
        </a:solidFill>
      </p:bgPr>
    </p:bg>
    <p:spTree>
      <p:nvGrpSpPr>
        <p:cNvPr id="167" name="Shape 167"/>
        <p:cNvGrpSpPr/>
        <p:nvPr/>
      </p:nvGrpSpPr>
      <p:grpSpPr>
        <a:xfrm>
          <a:off x="0" y="0"/>
          <a:ext cx="0" cy="0"/>
          <a:chOff x="0" y="0"/>
          <a:chExt cx="0" cy="0"/>
        </a:xfrm>
      </p:grpSpPr>
      <p:sp>
        <p:nvSpPr>
          <p:cNvPr id="168" name="Google Shape;168;p3"/>
          <p:cNvSpPr/>
          <p:nvPr/>
        </p:nvSpPr>
        <p:spPr>
          <a:xfrm>
            <a:off x="-76200" y="28579"/>
            <a:ext cx="12481713" cy="6858000"/>
          </a:xfrm>
          <a:custGeom>
            <a:rect b="b" l="l" r="r" t="t"/>
            <a:pathLst>
              <a:path extrusionOk="0" h="21600" w="21600">
                <a:moveTo>
                  <a:pt x="21600" y="0"/>
                </a:moveTo>
                <a:lnTo>
                  <a:pt x="0" y="0"/>
                </a:lnTo>
                <a:lnTo>
                  <a:pt x="0" y="21599"/>
                </a:lnTo>
                <a:lnTo>
                  <a:pt x="21600" y="21599"/>
                </a:lnTo>
                <a:lnTo>
                  <a:pt x="21600" y="0"/>
                </a:lnTo>
                <a:close/>
              </a:path>
            </a:pathLst>
          </a:custGeom>
          <a:solidFill>
            <a:srgbClr val="F1F1F1"/>
          </a:solidFill>
          <a:ln>
            <a:noFill/>
          </a:ln>
        </p:spPr>
      </p:sp>
      <p:sp>
        <p:nvSpPr>
          <p:cNvPr id="169" name="Google Shape;169;p3"/>
          <p:cNvSpPr/>
          <p:nvPr/>
        </p:nvSpPr>
        <p:spPr>
          <a:xfrm>
            <a:off x="0" y="4010025"/>
            <a:ext cx="447674" cy="2847975"/>
          </a:xfrm>
          <a:custGeom>
            <a:rect b="b" l="l" r="r" t="t"/>
            <a:pathLst>
              <a:path extrusionOk="0" h="21600" w="21600">
                <a:moveTo>
                  <a:pt x="0" y="0"/>
                </a:moveTo>
                <a:lnTo>
                  <a:pt x="0" y="21600"/>
                </a:lnTo>
                <a:lnTo>
                  <a:pt x="21600" y="21600"/>
                </a:lnTo>
                <a:lnTo>
                  <a:pt x="0" y="0"/>
                </a:lnTo>
                <a:close/>
              </a:path>
            </a:pathLst>
          </a:custGeom>
          <a:solidFill>
            <a:srgbClr val="5FCAEE">
              <a:alpha val="69803"/>
            </a:srgbClr>
          </a:solidFill>
          <a:ln>
            <a:noFill/>
          </a:ln>
        </p:spPr>
      </p:sp>
      <p:sp>
        <p:nvSpPr>
          <p:cNvPr id="170" name="Google Shape;170;p3"/>
          <p:cNvSpPr/>
          <p:nvPr/>
        </p:nvSpPr>
        <p:spPr>
          <a:xfrm>
            <a:off x="752474" y="6486037"/>
            <a:ext cx="1773555" cy="186213"/>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Clr>
                <a:srgbClr val="2D83C3"/>
              </a:buClr>
              <a:buSzPts val="1100"/>
              <a:buFont typeface="Trebuchet MS"/>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71" name="Google Shape;171;p3"/>
          <p:cNvSpPr/>
          <p:nvPr/>
        </p:nvSpPr>
        <p:spPr>
          <a:xfrm>
            <a:off x="7362825" y="447674"/>
            <a:ext cx="361950" cy="361950"/>
          </a:xfrm>
          <a:custGeom>
            <a:rect b="b" l="l" r="r" t="t"/>
            <a:pathLst>
              <a:path extrusionOk="0" h="21600" w="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a:noFill/>
          </a:ln>
        </p:spPr>
      </p:sp>
      <p:sp>
        <p:nvSpPr>
          <p:cNvPr id="172" name="Google Shape;172;p3"/>
          <p:cNvSpPr/>
          <p:nvPr/>
        </p:nvSpPr>
        <p:spPr>
          <a:xfrm>
            <a:off x="11010900" y="5610225"/>
            <a:ext cx="647699" cy="647700"/>
          </a:xfrm>
          <a:custGeom>
            <a:rect b="b" l="l" r="r" t="t"/>
            <a:pathLst>
              <a:path extrusionOk="0" h="21600" w="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a:noFill/>
          </a:ln>
        </p:spPr>
      </p:sp>
      <p:pic>
        <p:nvPicPr>
          <p:cNvPr id="173" name="Google Shape;173;p3"/>
          <p:cNvPicPr preferRelativeResize="0"/>
          <p:nvPr/>
        </p:nvPicPr>
        <p:blipFill rotWithShape="1">
          <a:blip r:embed="rId3">
            <a:alphaModFix/>
          </a:blip>
          <a:srcRect b="0" l="0" r="0" t="0"/>
          <a:stretch/>
        </p:blipFill>
        <p:spPr>
          <a:xfrm>
            <a:off x="10687050" y="6134100"/>
            <a:ext cx="247649" cy="247650"/>
          </a:xfrm>
          <a:prstGeom prst="rect">
            <a:avLst/>
          </a:prstGeom>
          <a:noFill/>
          <a:ln>
            <a:noFill/>
          </a:ln>
        </p:spPr>
      </p:pic>
      <p:sp>
        <p:nvSpPr>
          <p:cNvPr id="174" name="Google Shape;174;p3"/>
          <p:cNvSpPr txBox="1"/>
          <p:nvPr>
            <p:ph type="title"/>
          </p:nvPr>
        </p:nvSpPr>
        <p:spPr>
          <a:xfrm>
            <a:off x="739774" y="445387"/>
            <a:ext cx="2357100" cy="73722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rgbClr val="000000"/>
              </a:buClr>
              <a:buSzPts val="4800"/>
              <a:buFont typeface="Trebuchet MS"/>
              <a:buNone/>
            </a:pPr>
            <a:r>
              <a:rPr b="1" i="0" lang="en-US" sz="4800" u="sng" cap="none" strike="noStrike">
                <a:solidFill>
                  <a:srgbClr val="000000"/>
                </a:solidFill>
                <a:latin typeface="Trebuchet MS"/>
                <a:ea typeface="Trebuchet MS"/>
                <a:cs typeface="Trebuchet MS"/>
                <a:sym typeface="Trebuchet MS"/>
              </a:rPr>
              <a:t>AGENDA</a:t>
            </a:r>
            <a:endParaRPr b="1" i="0" sz="4800" u="sng" cap="none" strike="noStrike">
              <a:solidFill>
                <a:srgbClr val="000000"/>
              </a:solidFill>
              <a:latin typeface="Trebuchet MS"/>
              <a:ea typeface="Trebuchet MS"/>
              <a:cs typeface="Trebuchet MS"/>
              <a:sym typeface="Trebuchet MS"/>
            </a:endParaRPr>
          </a:p>
        </p:txBody>
      </p:sp>
      <p:sp>
        <p:nvSpPr>
          <p:cNvPr id="175" name="Google Shape;175;p3"/>
          <p:cNvSpPr txBox="1"/>
          <p:nvPr>
            <p:ph idx="12" type="sldNum"/>
          </p:nvPr>
        </p:nvSpPr>
        <p:spPr>
          <a:xfrm>
            <a:off x="11353418" y="6473336"/>
            <a:ext cx="151129" cy="168899"/>
          </a:xfrm>
          <a:prstGeom prst="rect">
            <a:avLst/>
          </a:prstGeom>
          <a:noFill/>
          <a:ln>
            <a:noFill/>
          </a:ln>
        </p:spPr>
        <p:txBody>
          <a:bodyPr anchorCtr="0" anchor="t" bIns="0" lIns="0" spcFirstLastPara="1" rIns="0" wrap="square" tIns="6950">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rgbClr val="2D936B"/>
              </a:solidFill>
              <a:latin typeface="Trebuchet MS"/>
              <a:ea typeface="Trebuchet MS"/>
              <a:cs typeface="Trebuchet MS"/>
              <a:sym typeface="Trebuchet MS"/>
            </a:endParaRPr>
          </a:p>
        </p:txBody>
      </p:sp>
      <p:sp>
        <p:nvSpPr>
          <p:cNvPr id="176" name="Google Shape;176;p3"/>
          <p:cNvSpPr/>
          <p:nvPr/>
        </p:nvSpPr>
        <p:spPr>
          <a:xfrm>
            <a:off x="2509806" y="1041533"/>
            <a:ext cx="5029200" cy="43776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D0D0D"/>
              </a:solidFill>
              <a:latin typeface="Roboto"/>
              <a:ea typeface="Roboto"/>
              <a:cs typeface="Roboto"/>
              <a:sym typeface="Roboto"/>
            </a:endParaRPr>
          </a:p>
          <a:p>
            <a:pPr indent="0" lvl="0" marL="0" marR="0" rtl="0" algn="l">
              <a:lnSpc>
                <a:spcPct val="100000"/>
              </a:lnSpc>
              <a:spcBef>
                <a:spcPts val="0"/>
              </a:spcBef>
              <a:spcAft>
                <a:spcPts val="0"/>
              </a:spcAft>
              <a:buClr>
                <a:srgbClr val="0D0D0D"/>
              </a:buClr>
              <a:buSzPts val="2800"/>
              <a:buFont typeface="Roboto"/>
              <a:buAutoNum type="arabicPeriod"/>
            </a:pPr>
            <a:r>
              <a:rPr b="0" i="0" lang="en-US" sz="2800" u="none" cap="none" strike="noStrike">
                <a:solidFill>
                  <a:srgbClr val="0D0D0D"/>
                </a:solidFill>
                <a:latin typeface="Roboto"/>
                <a:ea typeface="Roboto"/>
                <a:cs typeface="Roboto"/>
                <a:sym typeface="Roboto"/>
              </a:rPr>
              <a:t>Problem Statement</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D0D0D"/>
              </a:buClr>
              <a:buSzPts val="2800"/>
              <a:buFont typeface="Roboto"/>
              <a:buAutoNum type="arabicPeriod"/>
            </a:pPr>
            <a:r>
              <a:rPr b="0" i="0" lang="en-US" sz="2800" u="none" cap="none" strike="noStrike">
                <a:solidFill>
                  <a:srgbClr val="0D0D0D"/>
                </a:solidFill>
                <a:latin typeface="Roboto"/>
                <a:ea typeface="Roboto"/>
                <a:cs typeface="Roboto"/>
                <a:sym typeface="Roboto"/>
              </a:rPr>
              <a:t>Project Overview</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D0D0D"/>
              </a:buClr>
              <a:buSzPts val="2800"/>
              <a:buFont typeface="Roboto"/>
              <a:buAutoNum type="arabicPeriod"/>
            </a:pPr>
            <a:r>
              <a:rPr b="0" i="0" lang="en-US" sz="2800" u="none" cap="none" strike="noStrike">
                <a:solidFill>
                  <a:srgbClr val="0D0D0D"/>
                </a:solidFill>
                <a:latin typeface="Roboto"/>
                <a:ea typeface="Roboto"/>
                <a:cs typeface="Roboto"/>
                <a:sym typeface="Roboto"/>
              </a:rPr>
              <a:t>End Users</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D0D0D"/>
              </a:buClr>
              <a:buSzPts val="2800"/>
              <a:buFont typeface="Roboto"/>
              <a:buAutoNum type="arabicPeriod"/>
            </a:pPr>
            <a:r>
              <a:rPr b="0" i="0" lang="en-US" sz="2800" u="none" cap="none" strike="noStrike">
                <a:solidFill>
                  <a:srgbClr val="0D0D0D"/>
                </a:solidFill>
                <a:latin typeface="Roboto"/>
                <a:ea typeface="Roboto"/>
                <a:cs typeface="Roboto"/>
                <a:sym typeface="Roboto"/>
              </a:rPr>
              <a:t>Our Solution and Proposition</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D0D0D"/>
              </a:buClr>
              <a:buSzPts val="2800"/>
              <a:buFont typeface="Roboto"/>
              <a:buAutoNum type="arabicPeriod"/>
            </a:pPr>
            <a:r>
              <a:rPr b="0" i="0" lang="en-US" sz="2800" u="none" cap="none" strike="noStrike">
                <a:solidFill>
                  <a:srgbClr val="0D0D0D"/>
                </a:solidFill>
                <a:latin typeface="Roboto"/>
                <a:ea typeface="Roboto"/>
                <a:cs typeface="Roboto"/>
                <a:sym typeface="Roboto"/>
              </a:rPr>
              <a:t>Dataset Description</a:t>
            </a:r>
            <a:endParaRPr b="0" i="0" sz="2800" u="none" cap="none" strike="noStrike">
              <a:solidFill>
                <a:srgbClr val="0D0D0D"/>
              </a:solidFill>
              <a:latin typeface="Roboto"/>
              <a:ea typeface="Roboto"/>
              <a:cs typeface="Roboto"/>
              <a:sym typeface="Roboto"/>
            </a:endParaRPr>
          </a:p>
          <a:p>
            <a:pPr indent="0" lvl="0" marL="0" marR="0" rtl="0" algn="l">
              <a:lnSpc>
                <a:spcPct val="100000"/>
              </a:lnSpc>
              <a:spcBef>
                <a:spcPts val="0"/>
              </a:spcBef>
              <a:spcAft>
                <a:spcPts val="0"/>
              </a:spcAft>
              <a:buClr>
                <a:srgbClr val="0D0D0D"/>
              </a:buClr>
              <a:buSzPts val="2800"/>
              <a:buFont typeface="Roboto"/>
              <a:buAutoNum type="arabicPeriod"/>
            </a:pPr>
            <a:r>
              <a:rPr b="0" i="0" lang="en-US" sz="2800" u="none" cap="none" strike="noStrike">
                <a:solidFill>
                  <a:srgbClr val="0D0D0D"/>
                </a:solidFill>
                <a:latin typeface="Roboto"/>
                <a:ea typeface="Roboto"/>
                <a:cs typeface="Roboto"/>
                <a:sym typeface="Roboto"/>
              </a:rPr>
              <a:t>Modelling Approach</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D0D0D"/>
              </a:buClr>
              <a:buSzPts val="2800"/>
              <a:buFont typeface="Roboto"/>
              <a:buAutoNum type="arabicPeriod"/>
            </a:pPr>
            <a:r>
              <a:rPr b="0" i="0" lang="en-US" sz="2800" u="none" cap="none" strike="noStrike">
                <a:solidFill>
                  <a:srgbClr val="0D0D0D"/>
                </a:solidFill>
                <a:latin typeface="Roboto"/>
                <a:ea typeface="Roboto"/>
                <a:cs typeface="Roboto"/>
                <a:sym typeface="Roboto"/>
              </a:rPr>
              <a:t>Results and Discussion</a:t>
            </a:r>
            <a:endParaRPr b="0" i="0" sz="2800" u="none" cap="none" strike="noStrike">
              <a:solidFill>
                <a:srgbClr val="0D0D0D"/>
              </a:solidFill>
              <a:latin typeface="Roboto"/>
              <a:ea typeface="Roboto"/>
              <a:cs typeface="Roboto"/>
              <a:sym typeface="Roboto"/>
            </a:endParaRPr>
          </a:p>
          <a:p>
            <a:pPr indent="0" lvl="0" marL="0" marR="0" rtl="0" algn="l">
              <a:lnSpc>
                <a:spcPct val="100000"/>
              </a:lnSpc>
              <a:spcBef>
                <a:spcPts val="0"/>
              </a:spcBef>
              <a:spcAft>
                <a:spcPts val="0"/>
              </a:spcAft>
              <a:buClr>
                <a:srgbClr val="0D0D0D"/>
              </a:buClr>
              <a:buSzPts val="2800"/>
              <a:buFont typeface="Roboto"/>
              <a:buAutoNum type="arabicPeriod"/>
            </a:pPr>
            <a:r>
              <a:rPr b="0" i="0" lang="en-US" sz="2800" u="none" cap="none" strike="noStrike">
                <a:solidFill>
                  <a:srgbClr val="0D0D0D"/>
                </a:solidFill>
                <a:latin typeface="Roboto"/>
                <a:ea typeface="Roboto"/>
                <a:cs typeface="Roboto"/>
                <a:sym typeface="Roboto"/>
              </a:rPr>
              <a:t>Conclusion</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Roboto"/>
              <a:ea typeface="Roboto"/>
              <a:cs typeface="Roboto"/>
              <a:sym typeface="Roboto"/>
            </a:endParaRPr>
          </a:p>
        </p:txBody>
      </p:sp>
      <p:grpSp>
        <p:nvGrpSpPr>
          <p:cNvPr id="177" name="Google Shape;177;p3"/>
          <p:cNvGrpSpPr/>
          <p:nvPr/>
        </p:nvGrpSpPr>
        <p:grpSpPr>
          <a:xfrm>
            <a:off x="7448612" y="0"/>
            <a:ext cx="4743795" cy="6858466"/>
            <a:chOff x="7448612" y="0"/>
            <a:chExt cx="4743795" cy="6858466"/>
          </a:xfrm>
        </p:grpSpPr>
        <p:sp>
          <p:nvSpPr>
            <p:cNvPr id="178" name="Google Shape;178;p3"/>
            <p:cNvSpPr/>
            <p:nvPr/>
          </p:nvSpPr>
          <p:spPr>
            <a:xfrm>
              <a:off x="9377426" y="4825"/>
              <a:ext cx="1218564" cy="6853554"/>
            </a:xfrm>
            <a:custGeom>
              <a:rect b="b" l="l" r="r" t="t"/>
              <a:pathLst>
                <a:path extrusionOk="0" h="21600" w="21600">
                  <a:moveTo>
                    <a:pt x="0" y="0"/>
                  </a:moveTo>
                  <a:lnTo>
                    <a:pt x="21596" y="21598"/>
                  </a:lnTo>
                </a:path>
              </a:pathLst>
            </a:custGeom>
            <a:noFill/>
            <a:ln cap="flat" cmpd="sng" w="9525">
              <a:solidFill>
                <a:srgbClr val="5FCAEE"/>
              </a:solidFill>
              <a:prstDash val="solid"/>
              <a:round/>
              <a:headEnd len="sm" w="sm" type="none"/>
              <a:tailEnd len="sm" w="sm" type="none"/>
            </a:ln>
          </p:spPr>
        </p:sp>
        <p:sp>
          <p:nvSpPr>
            <p:cNvPr id="179" name="Google Shape;179;p3"/>
            <p:cNvSpPr/>
            <p:nvPr/>
          </p:nvSpPr>
          <p:spPr>
            <a:xfrm>
              <a:off x="7448612" y="3694896"/>
              <a:ext cx="4743450" cy="3163570"/>
            </a:xfrm>
            <a:custGeom>
              <a:rect b="b" l="l" r="r" t="t"/>
              <a:pathLst>
                <a:path extrusionOk="0" h="21600" w="21600">
                  <a:moveTo>
                    <a:pt x="21599" y="0"/>
                  </a:moveTo>
                  <a:lnTo>
                    <a:pt x="0" y="21596"/>
                  </a:lnTo>
                </a:path>
              </a:pathLst>
            </a:custGeom>
            <a:noFill/>
            <a:ln cap="flat" cmpd="sng" w="9525">
              <a:solidFill>
                <a:srgbClr val="5FCAEE"/>
              </a:solidFill>
              <a:prstDash val="solid"/>
              <a:round/>
              <a:headEnd len="sm" w="sm" type="none"/>
              <a:tailEnd len="sm" w="sm" type="none"/>
            </a:ln>
          </p:spPr>
        </p:sp>
        <p:sp>
          <p:nvSpPr>
            <p:cNvPr id="180" name="Google Shape;180;p3"/>
            <p:cNvSpPr/>
            <p:nvPr/>
          </p:nvSpPr>
          <p:spPr>
            <a:xfrm>
              <a:off x="9182100" y="0"/>
              <a:ext cx="3009899" cy="6858000"/>
            </a:xfrm>
            <a:custGeom>
              <a:rect b="b" l="l" r="r" t="t"/>
              <a:pathLst>
                <a:path extrusionOk="0" h="21600" w="21600">
                  <a:moveTo>
                    <a:pt x="21599" y="0"/>
                  </a:moveTo>
                  <a:lnTo>
                    <a:pt x="14671" y="0"/>
                  </a:lnTo>
                  <a:lnTo>
                    <a:pt x="0" y="21599"/>
                  </a:lnTo>
                  <a:lnTo>
                    <a:pt x="21599" y="21599"/>
                  </a:lnTo>
                  <a:lnTo>
                    <a:pt x="21599" y="0"/>
                  </a:lnTo>
                  <a:close/>
                </a:path>
              </a:pathLst>
            </a:custGeom>
            <a:solidFill>
              <a:srgbClr val="5FCAEE">
                <a:alpha val="35686"/>
              </a:srgbClr>
            </a:solidFill>
            <a:ln>
              <a:noFill/>
            </a:ln>
          </p:spPr>
        </p:sp>
        <p:sp>
          <p:nvSpPr>
            <p:cNvPr id="181" name="Google Shape;181;p3"/>
            <p:cNvSpPr/>
            <p:nvPr/>
          </p:nvSpPr>
          <p:spPr>
            <a:xfrm>
              <a:off x="9602878" y="0"/>
              <a:ext cx="2589529" cy="6858000"/>
            </a:xfrm>
            <a:custGeom>
              <a:rect b="b" l="l" r="r" t="t"/>
              <a:pathLst>
                <a:path extrusionOk="0" h="21600" w="21600">
                  <a:moveTo>
                    <a:pt x="21596" y="0"/>
                  </a:moveTo>
                  <a:lnTo>
                    <a:pt x="0" y="0"/>
                  </a:lnTo>
                  <a:lnTo>
                    <a:pt x="10083" y="21599"/>
                  </a:lnTo>
                  <a:lnTo>
                    <a:pt x="21596" y="21599"/>
                  </a:lnTo>
                  <a:lnTo>
                    <a:pt x="21596" y="0"/>
                  </a:lnTo>
                  <a:close/>
                </a:path>
              </a:pathLst>
            </a:custGeom>
            <a:solidFill>
              <a:srgbClr val="5FCAEE">
                <a:alpha val="20000"/>
              </a:srgbClr>
            </a:solidFill>
            <a:ln>
              <a:noFill/>
            </a:ln>
          </p:spPr>
        </p:sp>
        <p:sp>
          <p:nvSpPr>
            <p:cNvPr id="182" name="Google Shape;182;p3"/>
            <p:cNvSpPr/>
            <p:nvPr/>
          </p:nvSpPr>
          <p:spPr>
            <a:xfrm>
              <a:off x="8934450" y="3048000"/>
              <a:ext cx="3257550" cy="3810000"/>
            </a:xfrm>
            <a:custGeom>
              <a:rect b="b" l="l" r="r" t="t"/>
              <a:pathLst>
                <a:path extrusionOk="0" h="21600" w="21600">
                  <a:moveTo>
                    <a:pt x="21600" y="0"/>
                  </a:moveTo>
                  <a:lnTo>
                    <a:pt x="0" y="21600"/>
                  </a:lnTo>
                  <a:lnTo>
                    <a:pt x="21600" y="21600"/>
                  </a:lnTo>
                  <a:lnTo>
                    <a:pt x="21600" y="0"/>
                  </a:lnTo>
                  <a:close/>
                </a:path>
              </a:pathLst>
            </a:custGeom>
            <a:solidFill>
              <a:srgbClr val="17AFE3">
                <a:alpha val="64705"/>
              </a:srgbClr>
            </a:solidFill>
            <a:ln>
              <a:noFill/>
            </a:ln>
          </p:spPr>
        </p:sp>
        <p:sp>
          <p:nvSpPr>
            <p:cNvPr id="183" name="Google Shape;183;p3"/>
            <p:cNvSpPr/>
            <p:nvPr/>
          </p:nvSpPr>
          <p:spPr>
            <a:xfrm>
              <a:off x="9337930" y="0"/>
              <a:ext cx="2854324" cy="6858000"/>
            </a:xfrm>
            <a:custGeom>
              <a:rect b="b" l="l" r="r" t="t"/>
              <a:pathLst>
                <a:path extrusionOk="0" h="21600" w="21600">
                  <a:moveTo>
                    <a:pt x="21598" y="0"/>
                  </a:moveTo>
                  <a:lnTo>
                    <a:pt x="0" y="0"/>
                  </a:lnTo>
                  <a:lnTo>
                    <a:pt x="18691" y="21599"/>
                  </a:lnTo>
                  <a:lnTo>
                    <a:pt x="21598" y="21599"/>
                  </a:lnTo>
                  <a:lnTo>
                    <a:pt x="21598" y="0"/>
                  </a:lnTo>
                  <a:close/>
                </a:path>
              </a:pathLst>
            </a:custGeom>
            <a:solidFill>
              <a:srgbClr val="17AFE3">
                <a:alpha val="49803"/>
              </a:srgbClr>
            </a:solidFill>
            <a:ln>
              <a:noFill/>
            </a:ln>
          </p:spPr>
        </p:sp>
        <p:sp>
          <p:nvSpPr>
            <p:cNvPr id="184" name="Google Shape;184;p3"/>
            <p:cNvSpPr/>
            <p:nvPr/>
          </p:nvSpPr>
          <p:spPr>
            <a:xfrm>
              <a:off x="10896601" y="0"/>
              <a:ext cx="1295400" cy="6858000"/>
            </a:xfrm>
            <a:custGeom>
              <a:rect b="b" l="l" r="r" t="t"/>
              <a:pathLst>
                <a:path extrusionOk="0" h="21600" w="21600">
                  <a:moveTo>
                    <a:pt x="21599" y="0"/>
                  </a:moveTo>
                  <a:lnTo>
                    <a:pt x="17048" y="0"/>
                  </a:lnTo>
                  <a:lnTo>
                    <a:pt x="0" y="21599"/>
                  </a:lnTo>
                  <a:lnTo>
                    <a:pt x="21599" y="21599"/>
                  </a:lnTo>
                  <a:lnTo>
                    <a:pt x="21599" y="0"/>
                  </a:lnTo>
                  <a:close/>
                </a:path>
              </a:pathLst>
            </a:custGeom>
            <a:solidFill>
              <a:srgbClr val="2D83C3">
                <a:alpha val="69803"/>
              </a:srgbClr>
            </a:solidFill>
            <a:ln>
              <a:noFill/>
            </a:ln>
          </p:spPr>
        </p:sp>
        <p:sp>
          <p:nvSpPr>
            <p:cNvPr id="185" name="Google Shape;185;p3"/>
            <p:cNvSpPr/>
            <p:nvPr/>
          </p:nvSpPr>
          <p:spPr>
            <a:xfrm>
              <a:off x="10936247" y="0"/>
              <a:ext cx="1256029" cy="6858000"/>
            </a:xfrm>
            <a:custGeom>
              <a:rect b="b" l="l" r="r" t="t"/>
              <a:pathLst>
                <a:path extrusionOk="0" h="21600" w="21600">
                  <a:moveTo>
                    <a:pt x="21595" y="0"/>
                  </a:moveTo>
                  <a:lnTo>
                    <a:pt x="0" y="0"/>
                  </a:lnTo>
                  <a:lnTo>
                    <a:pt x="19166" y="21599"/>
                  </a:lnTo>
                  <a:lnTo>
                    <a:pt x="21595" y="21599"/>
                  </a:lnTo>
                  <a:lnTo>
                    <a:pt x="21595" y="0"/>
                  </a:lnTo>
                  <a:close/>
                </a:path>
              </a:pathLst>
            </a:custGeom>
            <a:solidFill>
              <a:srgbClr val="226192">
                <a:alpha val="80000"/>
              </a:srgbClr>
            </a:solidFill>
            <a:ln>
              <a:noFill/>
            </a:ln>
          </p:spPr>
        </p:sp>
        <p:sp>
          <p:nvSpPr>
            <p:cNvPr id="186" name="Google Shape;186;p3"/>
            <p:cNvSpPr/>
            <p:nvPr/>
          </p:nvSpPr>
          <p:spPr>
            <a:xfrm>
              <a:off x="10372725" y="3590925"/>
              <a:ext cx="1819275" cy="3267075"/>
            </a:xfrm>
            <a:custGeom>
              <a:rect b="b" l="l" r="r" t="t"/>
              <a:pathLst>
                <a:path extrusionOk="0" h="21600" w="21600">
                  <a:moveTo>
                    <a:pt x="21600" y="0"/>
                  </a:moveTo>
                  <a:lnTo>
                    <a:pt x="0" y="21600"/>
                  </a:lnTo>
                  <a:lnTo>
                    <a:pt x="21600" y="21600"/>
                  </a:lnTo>
                  <a:lnTo>
                    <a:pt x="21600" y="0"/>
                  </a:lnTo>
                  <a:close/>
                </a:path>
              </a:pathLst>
            </a:custGeom>
            <a:solidFill>
              <a:srgbClr val="17AFE3">
                <a:alpha val="64705"/>
              </a:srgbClr>
            </a:solidFill>
            <a:ln>
              <a:noFill/>
            </a:ln>
          </p:spPr>
        </p:sp>
      </p:grpSp>
      <p:pic>
        <p:nvPicPr>
          <p:cNvPr id="187" name="Google Shape;187;p3"/>
          <p:cNvPicPr preferRelativeResize="0"/>
          <p:nvPr/>
        </p:nvPicPr>
        <p:blipFill rotWithShape="1">
          <a:blip r:embed="rId4">
            <a:alphaModFix/>
          </a:blip>
          <a:srcRect b="0" l="0" r="0" t="0"/>
          <a:stretch/>
        </p:blipFill>
        <p:spPr>
          <a:xfrm>
            <a:off x="7724775" y="1562225"/>
            <a:ext cx="4421400" cy="53243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1" name="Shape 191"/>
        <p:cNvGrpSpPr/>
        <p:nvPr/>
      </p:nvGrpSpPr>
      <p:grpSpPr>
        <a:xfrm>
          <a:off x="0" y="0"/>
          <a:ext cx="0" cy="0"/>
          <a:chOff x="0" y="0"/>
          <a:chExt cx="0" cy="0"/>
        </a:xfrm>
      </p:grpSpPr>
      <p:sp>
        <p:nvSpPr>
          <p:cNvPr id="192" name="Google Shape;192;p4"/>
          <p:cNvSpPr/>
          <p:nvPr/>
        </p:nvSpPr>
        <p:spPr>
          <a:xfrm>
            <a:off x="7834311" y="685800"/>
            <a:ext cx="314324" cy="323850"/>
          </a:xfrm>
          <a:custGeom>
            <a:rect b="b" l="l" r="r" t="t"/>
            <a:pathLst>
              <a:path extrusionOk="0" h="21600" w="21600">
                <a:moveTo>
                  <a:pt x="21600" y="0"/>
                </a:moveTo>
                <a:lnTo>
                  <a:pt x="0" y="0"/>
                </a:lnTo>
                <a:lnTo>
                  <a:pt x="0" y="21600"/>
                </a:lnTo>
                <a:lnTo>
                  <a:pt x="21600" y="21600"/>
                </a:lnTo>
                <a:lnTo>
                  <a:pt x="21600" y="0"/>
                </a:lnTo>
                <a:close/>
              </a:path>
            </a:pathLst>
          </a:custGeom>
          <a:solidFill>
            <a:srgbClr val="2D83C3"/>
          </a:solidFill>
          <a:ln>
            <a:noFill/>
          </a:ln>
        </p:spPr>
      </p:sp>
      <p:sp>
        <p:nvSpPr>
          <p:cNvPr id="193" name="Google Shape;193;p4"/>
          <p:cNvSpPr txBox="1"/>
          <p:nvPr>
            <p:ph type="title"/>
          </p:nvPr>
        </p:nvSpPr>
        <p:spPr>
          <a:xfrm>
            <a:off x="676275" y="1323449"/>
            <a:ext cx="8896200" cy="455039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rgbClr val="000000"/>
              </a:buClr>
              <a:buSzPts val="4250"/>
              <a:buFont typeface="Trebuchet MS"/>
              <a:buNone/>
            </a:pPr>
            <a:r>
              <a:rPr b="1" i="0" lang="en-US" sz="4250" u="sng" cap="none" strike="noStrike">
                <a:solidFill>
                  <a:srgbClr val="000000"/>
                </a:solidFill>
                <a:latin typeface="Trebuchet MS"/>
                <a:ea typeface="Trebuchet MS"/>
                <a:cs typeface="Trebuchet MS"/>
                <a:sym typeface="Trebuchet MS"/>
              </a:rPr>
              <a:t>PROBLEM	STATEMENT    </a:t>
            </a:r>
            <a:endParaRPr b="1" i="0" sz="4250" u="sng" cap="none" strike="noStrike">
              <a:solidFill>
                <a:srgbClr val="000000"/>
              </a:solidFill>
              <a:latin typeface="Trebuchet MS"/>
              <a:ea typeface="Trebuchet MS"/>
              <a:cs typeface="Trebuchet MS"/>
              <a:sym typeface="Trebuchet MS"/>
            </a:endParaRPr>
          </a:p>
          <a:p>
            <a:pPr indent="0" lvl="0" marL="12700" rtl="0" algn="l">
              <a:lnSpc>
                <a:spcPct val="100000"/>
              </a:lnSpc>
              <a:spcBef>
                <a:spcPts val="0"/>
              </a:spcBef>
              <a:spcAft>
                <a:spcPts val="0"/>
              </a:spcAft>
              <a:buClr>
                <a:srgbClr val="000000"/>
              </a:buClr>
              <a:buSzPts val="4250"/>
              <a:buFont typeface="Trebuchet MS"/>
              <a:buNone/>
            </a:pPr>
            <a:r>
              <a:rPr b="1" i="0" lang="en-US" sz="4250" u="sng" cap="none" strike="noStrike">
                <a:solidFill>
                  <a:srgbClr val="000000"/>
                </a:solidFill>
                <a:latin typeface="Trebuchet MS"/>
                <a:ea typeface="Trebuchet MS"/>
                <a:cs typeface="Trebuchet MS"/>
                <a:sym typeface="Trebuchet MS"/>
              </a:rPr>
              <a:t>        </a:t>
            </a:r>
            <a:br>
              <a:rPr b="1" i="0" lang="en-US" sz="4250" u="none" cap="none" strike="noStrike">
                <a:solidFill>
                  <a:srgbClr val="000000"/>
                </a:solidFill>
                <a:latin typeface="Trebuchet MS"/>
                <a:ea typeface="Trebuchet MS"/>
                <a:cs typeface="Trebuchet MS"/>
                <a:sym typeface="Trebuchet MS"/>
              </a:rPr>
            </a:br>
            <a:r>
              <a:rPr b="0" i="0" lang="en-US" sz="4250" u="none" cap="none" strike="noStrike">
                <a:solidFill>
                  <a:srgbClr val="000000"/>
                </a:solidFill>
                <a:latin typeface="Roboto"/>
                <a:ea typeface="Roboto"/>
                <a:cs typeface="Roboto"/>
                <a:sym typeface="Roboto"/>
              </a:rPr>
              <a:t>The analysis helps in making informed decisions regarding training needs, promotions, and overall workforce optimization.</a:t>
            </a:r>
            <a:br>
              <a:rPr b="0" i="0" lang="en-US" sz="4250" u="none" cap="none" strike="noStrike">
                <a:solidFill>
                  <a:srgbClr val="000000"/>
                </a:solidFill>
                <a:latin typeface="Roboto"/>
                <a:ea typeface="Roboto"/>
                <a:cs typeface="Roboto"/>
                <a:sym typeface="Roboto"/>
              </a:rPr>
            </a:br>
            <a:r>
              <a:rPr b="0" i="0" lang="en-US" sz="4250" u="none" cap="none" strike="noStrike">
                <a:solidFill>
                  <a:srgbClr val="000000"/>
                </a:solidFill>
                <a:latin typeface="Roboto"/>
                <a:ea typeface="Roboto"/>
                <a:cs typeface="Roboto"/>
                <a:sym typeface="Roboto"/>
              </a:rPr>
              <a:t> </a:t>
            </a:r>
            <a:r>
              <a:rPr b="0" i="0" lang="en-US" sz="3600" u="none" cap="none" strike="noStrike">
                <a:solidFill>
                  <a:srgbClr val="000000"/>
                </a:solidFill>
                <a:latin typeface="Roboto"/>
                <a:ea typeface="Roboto"/>
                <a:cs typeface="Roboto"/>
                <a:sym typeface="Roboto"/>
              </a:rPr>
              <a:t>               </a:t>
            </a:r>
            <a:endParaRPr b="0" i="0" sz="3600" u="none" cap="none" strike="noStrike">
              <a:solidFill>
                <a:srgbClr val="000000"/>
              </a:solidFill>
              <a:latin typeface="Roboto"/>
              <a:ea typeface="Roboto"/>
              <a:cs typeface="Roboto"/>
              <a:sym typeface="Roboto"/>
            </a:endParaRPr>
          </a:p>
        </p:txBody>
      </p:sp>
      <p:pic>
        <p:nvPicPr>
          <p:cNvPr id="194" name="Google Shape;194;p4"/>
          <p:cNvPicPr preferRelativeResize="0"/>
          <p:nvPr/>
        </p:nvPicPr>
        <p:blipFill rotWithShape="1">
          <a:blip r:embed="rId3">
            <a:alphaModFix/>
          </a:blip>
          <a:srcRect b="0" l="0" r="0" t="0"/>
          <a:stretch/>
        </p:blipFill>
        <p:spPr>
          <a:xfrm>
            <a:off x="676275" y="6467475"/>
            <a:ext cx="2143125" cy="200024"/>
          </a:xfrm>
          <a:prstGeom prst="rect">
            <a:avLst/>
          </a:prstGeom>
          <a:noFill/>
          <a:ln>
            <a:noFill/>
          </a:ln>
        </p:spPr>
      </p:pic>
      <p:sp>
        <p:nvSpPr>
          <p:cNvPr id="195" name="Google Shape;195;p4"/>
          <p:cNvSpPr txBox="1"/>
          <p:nvPr>
            <p:ph idx="12" type="sldNum"/>
          </p:nvPr>
        </p:nvSpPr>
        <p:spPr>
          <a:xfrm>
            <a:off x="11353418" y="6473336"/>
            <a:ext cx="151129" cy="168899"/>
          </a:xfrm>
          <a:prstGeom prst="rect">
            <a:avLst/>
          </a:prstGeom>
          <a:noFill/>
          <a:ln>
            <a:noFill/>
          </a:ln>
        </p:spPr>
        <p:txBody>
          <a:bodyPr anchorCtr="0" anchor="t" bIns="0" lIns="0" spcFirstLastPara="1" rIns="0" wrap="square" tIns="6950">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rgbClr val="2D936B"/>
              </a:solidFill>
              <a:latin typeface="Trebuchet MS"/>
              <a:ea typeface="Trebuchet MS"/>
              <a:cs typeface="Trebuchet MS"/>
              <a:sym typeface="Trebuchet MS"/>
            </a:endParaRPr>
          </a:p>
        </p:txBody>
      </p:sp>
      <p:pic>
        <p:nvPicPr>
          <p:cNvPr id="196" name="Google Shape;196;p4"/>
          <p:cNvPicPr preferRelativeResize="0"/>
          <p:nvPr/>
        </p:nvPicPr>
        <p:blipFill rotWithShape="1">
          <a:blip r:embed="rId4">
            <a:alphaModFix/>
          </a:blip>
          <a:srcRect b="0" l="0" r="0" t="0"/>
          <a:stretch/>
        </p:blipFill>
        <p:spPr>
          <a:xfrm>
            <a:off x="8148625" y="0"/>
            <a:ext cx="4043374" cy="40322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0" name="Shape 200"/>
        <p:cNvGrpSpPr/>
        <p:nvPr/>
      </p:nvGrpSpPr>
      <p:grpSpPr>
        <a:xfrm>
          <a:off x="0" y="0"/>
          <a:ext cx="0" cy="0"/>
          <a:chOff x="0" y="0"/>
          <a:chExt cx="0" cy="0"/>
        </a:xfrm>
      </p:grpSpPr>
      <p:sp>
        <p:nvSpPr>
          <p:cNvPr id="201" name="Google Shape;201;p5"/>
          <p:cNvSpPr/>
          <p:nvPr/>
        </p:nvSpPr>
        <p:spPr>
          <a:xfrm>
            <a:off x="6696075" y="1695450"/>
            <a:ext cx="314324" cy="323850"/>
          </a:xfrm>
          <a:custGeom>
            <a:rect b="b" l="l" r="r" t="t"/>
            <a:pathLst>
              <a:path extrusionOk="0" h="21600" w="21600">
                <a:moveTo>
                  <a:pt x="21600" y="0"/>
                </a:moveTo>
                <a:lnTo>
                  <a:pt x="0" y="0"/>
                </a:lnTo>
                <a:lnTo>
                  <a:pt x="0" y="21600"/>
                </a:lnTo>
                <a:lnTo>
                  <a:pt x="21600" y="21600"/>
                </a:lnTo>
                <a:lnTo>
                  <a:pt x="21600" y="0"/>
                </a:lnTo>
                <a:close/>
              </a:path>
            </a:pathLst>
          </a:custGeom>
          <a:solidFill>
            <a:srgbClr val="2D83C3"/>
          </a:solidFill>
          <a:ln>
            <a:noFill/>
          </a:ln>
        </p:spPr>
      </p:sp>
      <p:sp>
        <p:nvSpPr>
          <p:cNvPr id="202" name="Google Shape;202;p5"/>
          <p:cNvSpPr txBox="1"/>
          <p:nvPr>
            <p:ph type="title"/>
          </p:nvPr>
        </p:nvSpPr>
        <p:spPr>
          <a:xfrm>
            <a:off x="739774" y="829626"/>
            <a:ext cx="5263500" cy="6642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rgbClr val="000000"/>
              </a:buClr>
              <a:buSzPts val="4250"/>
              <a:buFont typeface="Trebuchet MS"/>
              <a:buNone/>
            </a:pPr>
            <a:r>
              <a:rPr b="1" i="0" lang="en-US" sz="4250" u="sng" cap="none" strike="noStrike">
                <a:solidFill>
                  <a:srgbClr val="000000"/>
                </a:solidFill>
                <a:latin typeface="Trebuchet MS"/>
                <a:ea typeface="Trebuchet MS"/>
                <a:cs typeface="Trebuchet MS"/>
                <a:sym typeface="Trebuchet MS"/>
              </a:rPr>
              <a:t>PROJECT	OVERVIEW</a:t>
            </a:r>
            <a:endParaRPr b="1" i="0" sz="4250" u="sng" cap="none" strike="noStrike">
              <a:solidFill>
                <a:srgbClr val="000000"/>
              </a:solidFill>
              <a:latin typeface="Trebuchet MS"/>
              <a:ea typeface="Trebuchet MS"/>
              <a:cs typeface="Trebuchet MS"/>
              <a:sym typeface="Trebuchet MS"/>
            </a:endParaRPr>
          </a:p>
        </p:txBody>
      </p:sp>
      <p:pic>
        <p:nvPicPr>
          <p:cNvPr id="203" name="Google Shape;203;p5"/>
          <p:cNvPicPr preferRelativeResize="0"/>
          <p:nvPr/>
        </p:nvPicPr>
        <p:blipFill rotWithShape="1">
          <a:blip r:embed="rId3">
            <a:alphaModFix/>
          </a:blip>
          <a:srcRect b="0" l="0" r="0" t="0"/>
          <a:stretch/>
        </p:blipFill>
        <p:spPr>
          <a:xfrm>
            <a:off x="676275" y="6467475"/>
            <a:ext cx="2143125" cy="200024"/>
          </a:xfrm>
          <a:prstGeom prst="rect">
            <a:avLst/>
          </a:prstGeom>
          <a:noFill/>
          <a:ln>
            <a:noFill/>
          </a:ln>
        </p:spPr>
      </p:pic>
      <p:sp>
        <p:nvSpPr>
          <p:cNvPr id="204" name="Google Shape;204;p5"/>
          <p:cNvSpPr txBox="1"/>
          <p:nvPr>
            <p:ph idx="12" type="sldNum"/>
          </p:nvPr>
        </p:nvSpPr>
        <p:spPr>
          <a:xfrm>
            <a:off x="11353418" y="6473336"/>
            <a:ext cx="151129" cy="168899"/>
          </a:xfrm>
          <a:prstGeom prst="rect">
            <a:avLst/>
          </a:prstGeom>
          <a:noFill/>
          <a:ln>
            <a:noFill/>
          </a:ln>
        </p:spPr>
        <p:txBody>
          <a:bodyPr anchorCtr="0" anchor="t" bIns="0" lIns="0" spcFirstLastPara="1" rIns="0" wrap="square" tIns="6950">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rgbClr val="2D936B"/>
              </a:solidFill>
              <a:latin typeface="Trebuchet MS"/>
              <a:ea typeface="Trebuchet MS"/>
              <a:cs typeface="Trebuchet MS"/>
              <a:sym typeface="Trebuchet MS"/>
            </a:endParaRPr>
          </a:p>
        </p:txBody>
      </p:sp>
      <p:sp>
        <p:nvSpPr>
          <p:cNvPr id="205" name="Google Shape;205;p5"/>
          <p:cNvSpPr/>
          <p:nvPr/>
        </p:nvSpPr>
        <p:spPr>
          <a:xfrm>
            <a:off x="0" y="1805738"/>
            <a:ext cx="7991400" cy="3710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D0D0D"/>
              </a:buClr>
              <a:buSzPts val="3600"/>
              <a:buFont typeface="Roboto"/>
              <a:buNone/>
            </a:pPr>
            <a:r>
              <a:rPr b="0" i="0" lang="en-US" sz="3600" u="none" cap="none" strike="noStrike">
                <a:solidFill>
                  <a:srgbClr val="0D0D0D"/>
                </a:solidFill>
                <a:latin typeface="Roboto"/>
                <a:ea typeface="Roboto"/>
                <a:cs typeface="Roboto"/>
                <a:sym typeface="Roboto"/>
              </a:rPr>
              <a:t>This project aims to analyze workforce data to uncover trends in performance, retention and satisfaction. By analyzing various employee metrics such as demographics, performance reviews tenure and turnover.</a:t>
            </a:r>
            <a:endParaRPr b="0" i="0" sz="3600" u="none" cap="none" strike="noStrike">
              <a:solidFill>
                <a:srgbClr val="0D0D0D"/>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pic>
        <p:nvPicPr>
          <p:cNvPr id="206" name="Google Shape;206;p5"/>
          <p:cNvPicPr preferRelativeResize="0"/>
          <p:nvPr/>
        </p:nvPicPr>
        <p:blipFill rotWithShape="1">
          <a:blip r:embed="rId4">
            <a:alphaModFix/>
          </a:blip>
          <a:srcRect b="0" l="0" r="0" t="0"/>
          <a:stretch/>
        </p:blipFill>
        <p:spPr>
          <a:xfrm>
            <a:off x="7991400" y="2494200"/>
            <a:ext cx="4200600" cy="4363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0" name="Shape 210"/>
        <p:cNvGrpSpPr/>
        <p:nvPr/>
      </p:nvGrpSpPr>
      <p:grpSpPr>
        <a:xfrm>
          <a:off x="0" y="0"/>
          <a:ext cx="0" cy="0"/>
          <a:chOff x="0" y="0"/>
          <a:chExt cx="0" cy="0"/>
        </a:xfrm>
      </p:grpSpPr>
      <p:sp>
        <p:nvSpPr>
          <p:cNvPr id="211" name="Google Shape;211;p6"/>
          <p:cNvSpPr/>
          <p:nvPr/>
        </p:nvSpPr>
        <p:spPr>
          <a:xfrm>
            <a:off x="9353550" y="5362575"/>
            <a:ext cx="457199" cy="457200"/>
          </a:xfrm>
          <a:custGeom>
            <a:rect b="b" l="l" r="r" t="t"/>
            <a:pathLst>
              <a:path extrusionOk="0" h="21600" w="21600">
                <a:moveTo>
                  <a:pt x="21600" y="0"/>
                </a:moveTo>
                <a:lnTo>
                  <a:pt x="0" y="0"/>
                </a:lnTo>
                <a:lnTo>
                  <a:pt x="0" y="21600"/>
                </a:lnTo>
                <a:lnTo>
                  <a:pt x="21600" y="21600"/>
                </a:lnTo>
                <a:lnTo>
                  <a:pt x="21600" y="0"/>
                </a:lnTo>
                <a:close/>
              </a:path>
            </a:pathLst>
          </a:custGeom>
          <a:solidFill>
            <a:srgbClr val="42AF51"/>
          </a:solidFill>
          <a:ln>
            <a:noFill/>
          </a:ln>
        </p:spPr>
      </p:sp>
      <p:sp>
        <p:nvSpPr>
          <p:cNvPr id="212" name="Google Shape;212;p6"/>
          <p:cNvSpPr/>
          <p:nvPr/>
        </p:nvSpPr>
        <p:spPr>
          <a:xfrm>
            <a:off x="9353550" y="5895975"/>
            <a:ext cx="180975" cy="180975"/>
          </a:xfrm>
          <a:custGeom>
            <a:rect b="b" l="l" r="r" t="t"/>
            <a:pathLst>
              <a:path extrusionOk="0" h="21600" w="21600">
                <a:moveTo>
                  <a:pt x="21600" y="0"/>
                </a:moveTo>
                <a:lnTo>
                  <a:pt x="0" y="0"/>
                </a:lnTo>
                <a:lnTo>
                  <a:pt x="0" y="21600"/>
                </a:lnTo>
                <a:lnTo>
                  <a:pt x="21600" y="21600"/>
                </a:lnTo>
                <a:lnTo>
                  <a:pt x="21600" y="0"/>
                </a:lnTo>
                <a:close/>
              </a:path>
            </a:pathLst>
          </a:custGeom>
          <a:solidFill>
            <a:srgbClr val="2D936B"/>
          </a:solidFill>
          <a:ln>
            <a:noFill/>
          </a:ln>
        </p:spPr>
      </p:sp>
      <p:sp>
        <p:nvSpPr>
          <p:cNvPr id="213" name="Google Shape;213;p6"/>
          <p:cNvSpPr txBox="1"/>
          <p:nvPr>
            <p:ph type="title"/>
          </p:nvPr>
        </p:nvSpPr>
        <p:spPr>
          <a:xfrm flipH="1">
            <a:off x="699450" y="285769"/>
            <a:ext cx="6476099" cy="540375"/>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rgbClr val="000000"/>
              </a:buClr>
              <a:buSzPts val="3500"/>
              <a:buFont typeface="Trebuchet MS"/>
              <a:buNone/>
            </a:pPr>
            <a:r>
              <a:rPr b="1" i="0" lang="en-US" sz="3500" u="none" cap="none" strike="noStrike">
                <a:solidFill>
                  <a:srgbClr val="000000"/>
                </a:solidFill>
                <a:latin typeface="Trebuchet MS"/>
                <a:ea typeface="Trebuchet MS"/>
                <a:cs typeface="Trebuchet MS"/>
                <a:sym typeface="Trebuchet MS"/>
              </a:rPr>
              <a:t>WHO ARE THE END USERS?</a:t>
            </a:r>
            <a:endParaRPr b="1" i="0" sz="3500" u="none" cap="none" strike="noStrike">
              <a:solidFill>
                <a:srgbClr val="000000"/>
              </a:solidFill>
              <a:latin typeface="Trebuchet MS"/>
              <a:ea typeface="Trebuchet MS"/>
              <a:cs typeface="Trebuchet MS"/>
              <a:sym typeface="Trebuchet MS"/>
            </a:endParaRPr>
          </a:p>
        </p:txBody>
      </p:sp>
      <p:pic>
        <p:nvPicPr>
          <p:cNvPr id="214" name="Google Shape;214;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215" name="Google Shape;215;p6"/>
          <p:cNvSpPr txBox="1"/>
          <p:nvPr>
            <p:ph idx="12" type="sldNum"/>
          </p:nvPr>
        </p:nvSpPr>
        <p:spPr>
          <a:xfrm>
            <a:off x="11353418" y="6473336"/>
            <a:ext cx="151129" cy="168899"/>
          </a:xfrm>
          <a:prstGeom prst="rect">
            <a:avLst/>
          </a:prstGeom>
          <a:noFill/>
          <a:ln>
            <a:noFill/>
          </a:ln>
        </p:spPr>
        <p:txBody>
          <a:bodyPr anchorCtr="0" anchor="t" bIns="0" lIns="0" spcFirstLastPara="1" rIns="0" wrap="square" tIns="6950">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rgbClr val="2D936B"/>
              </a:solidFill>
              <a:latin typeface="Trebuchet MS"/>
              <a:ea typeface="Trebuchet MS"/>
              <a:cs typeface="Trebuchet MS"/>
              <a:sym typeface="Trebuchet MS"/>
            </a:endParaRPr>
          </a:p>
        </p:txBody>
      </p:sp>
      <p:sp>
        <p:nvSpPr>
          <p:cNvPr id="216" name="Google Shape;216;p6"/>
          <p:cNvSpPr/>
          <p:nvPr/>
        </p:nvSpPr>
        <p:spPr>
          <a:xfrm flipH="1" rot="650">
            <a:off x="1650549" y="1809725"/>
            <a:ext cx="4763400" cy="3583275"/>
          </a:xfrm>
          <a:prstGeom prst="rect">
            <a:avLst/>
          </a:prstGeom>
          <a:gradFill>
            <a:gsLst>
              <a:gs pos="0">
                <a:srgbClr val="D4E5F5"/>
              </a:gs>
              <a:gs pos="100000">
                <a:srgbClr val="70A4D5"/>
              </a:gs>
            </a:gsLst>
            <a:path path="circle">
              <a:fillToRect b="50%" l="50%" r="50%" t="50%"/>
            </a:path>
            <a:tileRect/>
          </a:gra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accent1"/>
              </a:solidFill>
              <a:latin typeface="Arial"/>
              <a:ea typeface="Arial"/>
              <a:cs typeface="Arial"/>
              <a:sym typeface="Arial"/>
            </a:endParaRPr>
          </a:p>
          <a:p>
            <a:pPr indent="0" lvl="0" marL="0" marR="0" rtl="0" algn="l">
              <a:lnSpc>
                <a:spcPct val="100000"/>
              </a:lnSpc>
              <a:spcBef>
                <a:spcPts val="0"/>
              </a:spcBef>
              <a:spcAft>
                <a:spcPts val="0"/>
              </a:spcAft>
              <a:buClr>
                <a:schemeClr val="accent1"/>
              </a:buClr>
              <a:buSzPts val="1400"/>
              <a:buFont typeface="Arial"/>
              <a:buNone/>
            </a:pPr>
            <a:r>
              <a:rPr b="1" i="0" lang="en-US" sz="1400" u="none" cap="none" strike="noStrike">
                <a:solidFill>
                  <a:schemeClr val="accent1"/>
                </a:solidFill>
                <a:latin typeface="Arial"/>
                <a:ea typeface="Arial"/>
                <a:cs typeface="Arial"/>
                <a:sym typeface="Arial"/>
              </a:rPr>
              <a:t>•</a:t>
            </a:r>
            <a:r>
              <a:rPr b="1" i="0" lang="en-US" sz="2800" u="none" cap="none" strike="noStrike">
                <a:solidFill>
                  <a:schemeClr val="accent1"/>
                </a:solidFill>
                <a:latin typeface="Arial"/>
                <a:ea typeface="Arial"/>
                <a:cs typeface="Arial"/>
                <a:sym typeface="Arial"/>
              </a:rPr>
              <a:t>Human Resources (HR) Managers:                                     </a:t>
            </a:r>
            <a:endParaRPr b="1" i="0" sz="2800" u="none" cap="none" strike="noStrike">
              <a:solidFill>
                <a:schemeClr val="accent1"/>
              </a:solidFill>
              <a:latin typeface="Arial"/>
              <a:ea typeface="Arial"/>
              <a:cs typeface="Arial"/>
              <a:sym typeface="Arial"/>
            </a:endParaRPr>
          </a:p>
          <a:p>
            <a:pPr indent="0" lvl="0" marL="0" marR="0" rtl="0" algn="l">
              <a:lnSpc>
                <a:spcPct val="100000"/>
              </a:lnSpc>
              <a:spcBef>
                <a:spcPts val="0"/>
              </a:spcBef>
              <a:spcAft>
                <a:spcPts val="0"/>
              </a:spcAft>
              <a:buClr>
                <a:schemeClr val="accent1"/>
              </a:buClr>
              <a:buSzPts val="2800"/>
              <a:buFont typeface="Arial"/>
              <a:buNone/>
            </a:pPr>
            <a:r>
              <a:rPr b="1" i="0" lang="en-US" sz="2800" u="none" cap="none" strike="noStrike">
                <a:solidFill>
                  <a:schemeClr val="accent1"/>
                </a:solidFill>
                <a:latin typeface="Arial"/>
                <a:ea typeface="Arial"/>
                <a:cs typeface="Arial"/>
                <a:sym typeface="Arial"/>
              </a:rPr>
              <a:t>•Department Managers/Supervisors:</a:t>
            </a:r>
            <a:endParaRPr b="1" i="0" sz="2800" u="none" cap="none" strike="noStrike">
              <a:solidFill>
                <a:schemeClr val="accent1"/>
              </a:solidFill>
              <a:latin typeface="Arial"/>
              <a:ea typeface="Arial"/>
              <a:cs typeface="Arial"/>
              <a:sym typeface="Arial"/>
            </a:endParaRPr>
          </a:p>
          <a:p>
            <a:pPr indent="0" lvl="0" marL="0" marR="0" rtl="0" algn="l">
              <a:lnSpc>
                <a:spcPct val="100000"/>
              </a:lnSpc>
              <a:spcBef>
                <a:spcPts val="0"/>
              </a:spcBef>
              <a:spcAft>
                <a:spcPts val="0"/>
              </a:spcAft>
              <a:buClr>
                <a:schemeClr val="accent1"/>
              </a:buClr>
              <a:buSzPts val="2800"/>
              <a:buFont typeface="Arial"/>
              <a:buNone/>
            </a:pPr>
            <a:r>
              <a:rPr b="1" i="0" lang="en-US" sz="2800" u="none" cap="none" strike="noStrike">
                <a:solidFill>
                  <a:schemeClr val="accent1"/>
                </a:solidFill>
                <a:latin typeface="Arial"/>
                <a:ea typeface="Arial"/>
                <a:cs typeface="Arial"/>
                <a:sym typeface="Arial"/>
              </a:rPr>
              <a:t>•Senior Management/Executives:</a:t>
            </a:r>
            <a:endParaRPr b="1" i="0" sz="2800" u="none" cap="none" strike="noStrike">
              <a:solidFill>
                <a:schemeClr val="accent1"/>
              </a:solidFill>
              <a:latin typeface="Arial"/>
              <a:ea typeface="Arial"/>
              <a:cs typeface="Arial"/>
              <a:sym typeface="Arial"/>
            </a:endParaRPr>
          </a:p>
          <a:p>
            <a:pPr indent="0" lvl="0" marL="0" marR="0" rtl="0" algn="l">
              <a:lnSpc>
                <a:spcPct val="100000"/>
              </a:lnSpc>
              <a:spcBef>
                <a:spcPts val="0"/>
              </a:spcBef>
              <a:spcAft>
                <a:spcPts val="0"/>
              </a:spcAft>
              <a:buClr>
                <a:schemeClr val="accent1"/>
              </a:buClr>
              <a:buSzPts val="2800"/>
              <a:buFont typeface="Arial"/>
              <a:buNone/>
            </a:pPr>
            <a:r>
              <a:rPr b="1" i="0" lang="en-US" sz="2800" u="none" cap="none" strike="noStrike">
                <a:solidFill>
                  <a:schemeClr val="accent1"/>
                </a:solidFill>
                <a:latin typeface="Arial"/>
                <a:ea typeface="Arial"/>
                <a:cs typeface="Arial"/>
                <a:sym typeface="Arial"/>
              </a:rPr>
              <a:t>•Employees:</a:t>
            </a:r>
            <a:endParaRPr b="1" i="0" sz="2800" u="none" cap="none" strike="noStrike">
              <a:solidFill>
                <a:schemeClr val="accen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chemeClr val="accen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accen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accen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accen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accen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accent1"/>
              </a:solidFill>
              <a:latin typeface="Arial"/>
              <a:ea typeface="Arial"/>
              <a:cs typeface="Arial"/>
              <a:sym typeface="Arial"/>
            </a:endParaRPr>
          </a:p>
        </p:txBody>
      </p:sp>
      <p:pic>
        <p:nvPicPr>
          <p:cNvPr id="217" name="Google Shape;217;p6"/>
          <p:cNvPicPr preferRelativeResize="0"/>
          <p:nvPr/>
        </p:nvPicPr>
        <p:blipFill rotWithShape="1">
          <a:blip r:embed="rId4">
            <a:alphaModFix/>
          </a:blip>
          <a:srcRect b="0" l="0" r="0" t="0"/>
          <a:stretch/>
        </p:blipFill>
        <p:spPr>
          <a:xfrm>
            <a:off x="6413950" y="1819275"/>
            <a:ext cx="5014600" cy="5014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1" name="Shape 221"/>
        <p:cNvGrpSpPr/>
        <p:nvPr/>
      </p:nvGrpSpPr>
      <p:grpSpPr>
        <a:xfrm>
          <a:off x="0" y="0"/>
          <a:ext cx="0" cy="0"/>
          <a:chOff x="0" y="0"/>
          <a:chExt cx="0" cy="0"/>
        </a:xfrm>
      </p:grpSpPr>
      <p:sp>
        <p:nvSpPr>
          <p:cNvPr id="222" name="Google Shape;222;p7"/>
          <p:cNvSpPr txBox="1"/>
          <p:nvPr>
            <p:ph type="title"/>
          </p:nvPr>
        </p:nvSpPr>
        <p:spPr>
          <a:xfrm>
            <a:off x="755332" y="385444"/>
            <a:ext cx="10681201" cy="5429250"/>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Clr>
                <a:srgbClr val="000000"/>
              </a:buClr>
              <a:buSzPts val="3600"/>
              <a:buFont typeface="Trebuchet MS"/>
              <a:buNone/>
            </a:pPr>
            <a:r>
              <a:rPr b="1" i="0" lang="en-US" sz="3600" u="sng" cap="none" strike="noStrike">
                <a:solidFill>
                  <a:srgbClr val="000000"/>
                </a:solidFill>
                <a:latin typeface="Trebuchet MS"/>
                <a:ea typeface="Trebuchet MS"/>
                <a:cs typeface="Trebuchet MS"/>
                <a:sym typeface="Trebuchet MS"/>
              </a:rPr>
              <a:t>OUR SOLUTION AND ITS VALUE PROPOSITION      </a:t>
            </a:r>
            <a:br>
              <a:rPr b="1" i="0" lang="en-US" sz="3600" u="sng" cap="none" strike="noStrike">
                <a:solidFill>
                  <a:srgbClr val="000000"/>
                </a:solidFill>
                <a:latin typeface="Trebuchet MS"/>
                <a:ea typeface="Trebuchet MS"/>
                <a:cs typeface="Trebuchet MS"/>
                <a:sym typeface="Trebuchet MS"/>
              </a:rPr>
            </a:br>
            <a:r>
              <a:rPr b="1" i="0" lang="en-US" sz="3600" u="sng" cap="none" strike="noStrike">
                <a:solidFill>
                  <a:srgbClr val="000000"/>
                </a:solidFill>
                <a:latin typeface="Trebuchet MS"/>
                <a:ea typeface="Trebuchet MS"/>
                <a:cs typeface="Trebuchet MS"/>
                <a:sym typeface="Trebuchet MS"/>
              </a:rPr>
              <a:t>                 </a:t>
            </a:r>
            <a:br>
              <a:rPr b="1" i="0" lang="en-US" sz="3600" u="none" cap="none" strike="noStrike">
                <a:solidFill>
                  <a:srgbClr val="000000"/>
                </a:solidFill>
                <a:latin typeface="Trebuchet MS"/>
                <a:ea typeface="Trebuchet MS"/>
                <a:cs typeface="Trebuchet MS"/>
                <a:sym typeface="Trebuchet MS"/>
              </a:rPr>
            </a:br>
            <a:br>
              <a:rPr b="1" i="0" lang="en-US" sz="3600" u="none" cap="none" strike="noStrike">
                <a:solidFill>
                  <a:srgbClr val="000000"/>
                </a:solidFill>
                <a:latin typeface="Trebuchet MS"/>
                <a:ea typeface="Trebuchet MS"/>
                <a:cs typeface="Trebuchet MS"/>
                <a:sym typeface="Trebuchet MS"/>
              </a:rPr>
            </a:br>
            <a:r>
              <a:rPr b="1" i="0" lang="en-US" sz="2400" u="none" cap="none" strike="noStrike">
                <a:solidFill>
                  <a:srgbClr val="000000"/>
                </a:solidFill>
                <a:latin typeface="Trebuchet MS"/>
                <a:ea typeface="Trebuchet MS"/>
                <a:cs typeface="Trebuchet MS"/>
                <a:sym typeface="Trebuchet MS"/>
              </a:rPr>
              <a:t>                            Conditional formatting -Highlight  blanks  </a:t>
            </a:r>
            <a:br>
              <a:rPr b="1" i="0" lang="en-US" sz="2400" u="none" cap="none" strike="noStrike">
                <a:solidFill>
                  <a:srgbClr val="000000"/>
                </a:solidFill>
                <a:latin typeface="Trebuchet MS"/>
                <a:ea typeface="Trebuchet MS"/>
                <a:cs typeface="Trebuchet MS"/>
                <a:sym typeface="Trebuchet MS"/>
              </a:rPr>
            </a:br>
            <a:r>
              <a:rPr b="1" i="0" lang="en-US" sz="2400" u="none" cap="none" strike="noStrike">
                <a:solidFill>
                  <a:srgbClr val="000000"/>
                </a:solidFill>
                <a:latin typeface="Trebuchet MS"/>
                <a:ea typeface="Trebuchet MS"/>
                <a:cs typeface="Trebuchet MS"/>
                <a:sym typeface="Trebuchet MS"/>
              </a:rPr>
              <a:t>                            Filter                           -Remove blanks </a:t>
            </a:r>
            <a:br>
              <a:rPr b="1" i="0" lang="en-US" sz="2400" u="none" cap="none" strike="noStrike">
                <a:solidFill>
                  <a:srgbClr val="000000"/>
                </a:solidFill>
                <a:latin typeface="Trebuchet MS"/>
                <a:ea typeface="Trebuchet MS"/>
                <a:cs typeface="Trebuchet MS"/>
                <a:sym typeface="Trebuchet MS"/>
              </a:rPr>
            </a:br>
            <a:r>
              <a:rPr b="1" i="0" lang="en-US" sz="2400" u="none" cap="none" strike="noStrike">
                <a:solidFill>
                  <a:srgbClr val="000000"/>
                </a:solidFill>
                <a:latin typeface="Trebuchet MS"/>
                <a:ea typeface="Trebuchet MS"/>
                <a:cs typeface="Trebuchet MS"/>
                <a:sym typeface="Trebuchet MS"/>
              </a:rPr>
              <a:t>                            Formula                       -Performance analysis</a:t>
            </a:r>
            <a:br>
              <a:rPr b="1" i="0" lang="en-US" sz="2400" u="none" cap="none" strike="noStrike">
                <a:solidFill>
                  <a:srgbClr val="000000"/>
                </a:solidFill>
                <a:latin typeface="Trebuchet MS"/>
                <a:ea typeface="Trebuchet MS"/>
                <a:cs typeface="Trebuchet MS"/>
                <a:sym typeface="Trebuchet MS"/>
              </a:rPr>
            </a:br>
            <a:r>
              <a:rPr b="1" i="0" lang="en-US" sz="2400" u="none" cap="none" strike="noStrike">
                <a:solidFill>
                  <a:srgbClr val="000000"/>
                </a:solidFill>
                <a:latin typeface="Trebuchet MS"/>
                <a:ea typeface="Trebuchet MS"/>
                <a:cs typeface="Trebuchet MS"/>
                <a:sym typeface="Trebuchet MS"/>
              </a:rPr>
              <a:t>                            Pivot table                   -Summarize information</a:t>
            </a:r>
            <a:br>
              <a:rPr b="1" i="0" lang="en-US" sz="2400" u="none" cap="none" strike="noStrike">
                <a:solidFill>
                  <a:srgbClr val="000000"/>
                </a:solidFill>
                <a:latin typeface="Trebuchet MS"/>
                <a:ea typeface="Trebuchet MS"/>
                <a:cs typeface="Trebuchet MS"/>
                <a:sym typeface="Trebuchet MS"/>
              </a:rPr>
            </a:br>
            <a:r>
              <a:rPr b="1" i="0" lang="en-US" sz="2400" u="none" cap="none" strike="noStrike">
                <a:solidFill>
                  <a:srgbClr val="000000"/>
                </a:solidFill>
                <a:latin typeface="Trebuchet MS"/>
                <a:ea typeface="Trebuchet MS"/>
                <a:cs typeface="Trebuchet MS"/>
                <a:sym typeface="Trebuchet MS"/>
              </a:rPr>
              <a:t>                            Graph                          –Data visualization</a:t>
            </a:r>
            <a:br>
              <a:rPr b="1" i="0" lang="en-US" sz="2400" u="none" cap="none" strike="noStrike">
                <a:solidFill>
                  <a:srgbClr val="000000"/>
                </a:solidFill>
                <a:latin typeface="Trebuchet MS"/>
                <a:ea typeface="Trebuchet MS"/>
                <a:cs typeface="Trebuchet MS"/>
                <a:sym typeface="Trebuchet MS"/>
              </a:rPr>
            </a:br>
            <a:r>
              <a:rPr b="1" i="0" lang="en-US" sz="2400" u="none" cap="none" strike="noStrike">
                <a:solidFill>
                  <a:srgbClr val="000000"/>
                </a:solidFill>
                <a:latin typeface="Trebuchet MS"/>
                <a:ea typeface="Trebuchet MS"/>
                <a:cs typeface="Trebuchet MS"/>
                <a:sym typeface="Trebuchet MS"/>
              </a:rPr>
              <a:t>                                                                                                                                                                                                                   </a:t>
            </a:r>
            <a:br>
              <a:rPr b="1" i="0" lang="en-US" sz="2400" u="none" cap="none" strike="noStrike">
                <a:solidFill>
                  <a:srgbClr val="000000"/>
                </a:solidFill>
                <a:latin typeface="Trebuchet MS"/>
                <a:ea typeface="Trebuchet MS"/>
                <a:cs typeface="Trebuchet MS"/>
                <a:sym typeface="Trebuchet MS"/>
              </a:rPr>
            </a:br>
            <a:br>
              <a:rPr b="1" i="0" lang="en-US" sz="2400" u="none" cap="none" strike="noStrike">
                <a:solidFill>
                  <a:srgbClr val="000000"/>
                </a:solidFill>
                <a:latin typeface="Trebuchet MS"/>
                <a:ea typeface="Trebuchet MS"/>
                <a:cs typeface="Trebuchet MS"/>
                <a:sym typeface="Trebuchet MS"/>
              </a:rPr>
            </a:br>
            <a:br>
              <a:rPr b="1" i="0" lang="en-US" sz="3600" u="none" cap="none" strike="noStrike">
                <a:solidFill>
                  <a:srgbClr val="000000"/>
                </a:solidFill>
                <a:latin typeface="Trebuchet MS"/>
                <a:ea typeface="Trebuchet MS"/>
                <a:cs typeface="Trebuchet MS"/>
                <a:sym typeface="Trebuchet MS"/>
              </a:rPr>
            </a:br>
            <a:endParaRPr b="1" i="0" sz="4800" u="none" cap="none" strike="noStrike">
              <a:solidFill>
                <a:srgbClr val="000000"/>
              </a:solidFill>
              <a:latin typeface="Trebuchet MS"/>
              <a:ea typeface="Trebuchet MS"/>
              <a:cs typeface="Trebuchet MS"/>
              <a:sym typeface="Trebuchet MS"/>
            </a:endParaRPr>
          </a:p>
        </p:txBody>
      </p:sp>
      <p:pic>
        <p:nvPicPr>
          <p:cNvPr id="223" name="Google Shape;223;p7"/>
          <p:cNvPicPr preferRelativeResize="0"/>
          <p:nvPr/>
        </p:nvPicPr>
        <p:blipFill rotWithShape="1">
          <a:blip r:embed="rId3">
            <a:alphaModFix/>
          </a:blip>
          <a:srcRect b="0" l="0" r="0" t="0"/>
          <a:stretch/>
        </p:blipFill>
        <p:spPr>
          <a:xfrm>
            <a:off x="0" y="4572000"/>
            <a:ext cx="4905376" cy="2285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7" name="Shape 227"/>
        <p:cNvGrpSpPr/>
        <p:nvPr/>
      </p:nvGrpSpPr>
      <p:grpSpPr>
        <a:xfrm>
          <a:off x="0" y="0"/>
          <a:ext cx="0" cy="0"/>
          <a:chOff x="0" y="0"/>
          <a:chExt cx="0" cy="0"/>
        </a:xfrm>
      </p:grpSpPr>
      <p:sp>
        <p:nvSpPr>
          <p:cNvPr id="228" name="Google Shape;228;p8"/>
          <p:cNvSpPr txBox="1"/>
          <p:nvPr>
            <p:ph type="title"/>
          </p:nvPr>
        </p:nvSpPr>
        <p:spPr>
          <a:xfrm>
            <a:off x="457200" y="228600"/>
            <a:ext cx="10681201" cy="6877049"/>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000000"/>
              </a:buClr>
              <a:buSzPts val="4800"/>
              <a:buFont typeface="Trebuchet MS"/>
              <a:buNone/>
            </a:pPr>
            <a:r>
              <a:rPr b="1" i="0" lang="en-US" sz="4800" u="sng" cap="none" strike="noStrike">
                <a:solidFill>
                  <a:srgbClr val="000000"/>
                </a:solidFill>
                <a:latin typeface="Trebuchet MS"/>
                <a:ea typeface="Trebuchet MS"/>
                <a:cs typeface="Trebuchet MS"/>
                <a:sym typeface="Trebuchet MS"/>
              </a:rPr>
              <a:t>Dataset Description</a:t>
            </a:r>
            <a:br>
              <a:rPr b="1" i="0" lang="en-US" sz="4800" u="sng" cap="none" strike="noStrike">
                <a:solidFill>
                  <a:srgbClr val="000000"/>
                </a:solidFill>
                <a:latin typeface="Trebuchet MS"/>
                <a:ea typeface="Trebuchet MS"/>
                <a:cs typeface="Trebuchet MS"/>
                <a:sym typeface="Trebuchet MS"/>
              </a:rPr>
            </a:br>
            <a:br>
              <a:rPr b="1" i="0" lang="en-US" sz="4800" u="none" cap="none" strike="noStrike">
                <a:solidFill>
                  <a:srgbClr val="000000"/>
                </a:solidFill>
                <a:latin typeface="Trebuchet MS"/>
                <a:ea typeface="Trebuchet MS"/>
                <a:cs typeface="Trebuchet MS"/>
                <a:sym typeface="Trebuchet MS"/>
              </a:rPr>
            </a:br>
            <a:r>
              <a:rPr b="0" i="0" lang="en-US" sz="3600" u="none" cap="none" strike="noStrike">
                <a:solidFill>
                  <a:srgbClr val="000000"/>
                </a:solidFill>
                <a:latin typeface="Trebuchet MS"/>
                <a:ea typeface="Trebuchet MS"/>
                <a:cs typeface="Trebuchet MS"/>
                <a:sym typeface="Trebuchet MS"/>
              </a:rPr>
              <a:t>Employee Dataset  - From Edunet Dashboard</a:t>
            </a:r>
            <a:br>
              <a:rPr b="0" i="0" lang="en-US" sz="3600" u="none" cap="none" strike="noStrike">
                <a:solidFill>
                  <a:srgbClr val="000000"/>
                </a:solidFill>
                <a:latin typeface="Trebuchet MS"/>
                <a:ea typeface="Trebuchet MS"/>
                <a:cs typeface="Trebuchet MS"/>
                <a:sym typeface="Trebuchet MS"/>
              </a:rPr>
            </a:br>
            <a:r>
              <a:rPr b="0" i="0" lang="en-US" sz="3600" u="none" cap="none" strike="noStrike">
                <a:solidFill>
                  <a:srgbClr val="000000"/>
                </a:solidFill>
                <a:latin typeface="Trebuchet MS"/>
                <a:ea typeface="Trebuchet MS"/>
                <a:cs typeface="Trebuchet MS"/>
                <a:sym typeface="Trebuchet MS"/>
              </a:rPr>
              <a:t>Available Features - 26</a:t>
            </a:r>
            <a:br>
              <a:rPr b="0" i="0" lang="en-US" sz="3600" u="none" cap="none" strike="noStrike">
                <a:solidFill>
                  <a:srgbClr val="000000"/>
                </a:solidFill>
                <a:latin typeface="Trebuchet MS"/>
                <a:ea typeface="Trebuchet MS"/>
                <a:cs typeface="Trebuchet MS"/>
                <a:sym typeface="Trebuchet MS"/>
              </a:rPr>
            </a:br>
            <a:r>
              <a:rPr b="0" i="0" lang="en-US" sz="3600" u="none" cap="none" strike="noStrike">
                <a:solidFill>
                  <a:srgbClr val="000000"/>
                </a:solidFill>
                <a:latin typeface="Trebuchet MS"/>
                <a:ea typeface="Trebuchet MS"/>
                <a:cs typeface="Trebuchet MS"/>
                <a:sym typeface="Trebuchet MS"/>
              </a:rPr>
              <a:t>Necessary Features- 9</a:t>
            </a:r>
            <a:br>
              <a:rPr b="0" i="0" lang="en-US" sz="3600" u="none" cap="none" strike="noStrike">
                <a:solidFill>
                  <a:srgbClr val="000000"/>
                </a:solidFill>
                <a:latin typeface="Trebuchet MS"/>
                <a:ea typeface="Trebuchet MS"/>
                <a:cs typeface="Trebuchet MS"/>
                <a:sym typeface="Trebuchet MS"/>
              </a:rPr>
            </a:br>
            <a:r>
              <a:rPr b="0" i="0" lang="en-US" sz="3600" u="none" cap="none" strike="noStrike">
                <a:solidFill>
                  <a:srgbClr val="000000"/>
                </a:solidFill>
                <a:latin typeface="Trebuchet MS"/>
                <a:ea typeface="Trebuchet MS"/>
                <a:cs typeface="Trebuchet MS"/>
                <a:sym typeface="Trebuchet MS"/>
              </a:rPr>
              <a:t>Employee Id          - In Number</a:t>
            </a:r>
            <a:br>
              <a:rPr b="0" i="0" lang="en-US" sz="3600" u="none" cap="none" strike="noStrike">
                <a:solidFill>
                  <a:srgbClr val="000000"/>
                </a:solidFill>
                <a:latin typeface="Trebuchet MS"/>
                <a:ea typeface="Trebuchet MS"/>
                <a:cs typeface="Trebuchet MS"/>
                <a:sym typeface="Trebuchet MS"/>
              </a:rPr>
            </a:br>
            <a:r>
              <a:rPr b="0" i="0" lang="en-US" sz="3600" u="none" cap="none" strike="noStrike">
                <a:solidFill>
                  <a:srgbClr val="000000"/>
                </a:solidFill>
                <a:latin typeface="Trebuchet MS"/>
                <a:ea typeface="Trebuchet MS"/>
                <a:cs typeface="Trebuchet MS"/>
                <a:sym typeface="Trebuchet MS"/>
              </a:rPr>
              <a:t>Name                    - In text</a:t>
            </a:r>
            <a:br>
              <a:rPr b="0" i="0" lang="en-US" sz="3600" u="none" cap="none" strike="noStrike">
                <a:solidFill>
                  <a:srgbClr val="000000"/>
                </a:solidFill>
                <a:latin typeface="Trebuchet MS"/>
                <a:ea typeface="Trebuchet MS"/>
                <a:cs typeface="Trebuchet MS"/>
                <a:sym typeface="Trebuchet MS"/>
              </a:rPr>
            </a:br>
            <a:r>
              <a:rPr b="0" i="0" lang="en-US" sz="3600" u="none" cap="none" strike="noStrike">
                <a:solidFill>
                  <a:srgbClr val="000000"/>
                </a:solidFill>
                <a:latin typeface="Trebuchet MS"/>
                <a:ea typeface="Trebuchet MS"/>
                <a:cs typeface="Trebuchet MS"/>
                <a:sym typeface="Trebuchet MS"/>
              </a:rPr>
              <a:t>Performance Level – In text </a:t>
            </a:r>
            <a:br>
              <a:rPr b="0" i="0" lang="en-US" sz="3600" u="none" cap="none" strike="noStrike">
                <a:solidFill>
                  <a:srgbClr val="000000"/>
                </a:solidFill>
                <a:latin typeface="Trebuchet MS"/>
                <a:ea typeface="Trebuchet MS"/>
                <a:cs typeface="Trebuchet MS"/>
                <a:sym typeface="Trebuchet MS"/>
              </a:rPr>
            </a:br>
            <a:r>
              <a:rPr b="0" i="0" lang="en-US" sz="3600" u="none" cap="none" strike="noStrike">
                <a:solidFill>
                  <a:srgbClr val="000000"/>
                </a:solidFill>
                <a:latin typeface="Trebuchet MS"/>
                <a:ea typeface="Trebuchet MS"/>
                <a:cs typeface="Trebuchet MS"/>
                <a:sym typeface="Trebuchet MS"/>
              </a:rPr>
              <a:t>Gender                  - Male, Female</a:t>
            </a:r>
            <a:br>
              <a:rPr b="0" i="0" lang="en-US" sz="3600" u="none" cap="none" strike="noStrike">
                <a:solidFill>
                  <a:srgbClr val="000000"/>
                </a:solidFill>
                <a:latin typeface="Trebuchet MS"/>
                <a:ea typeface="Trebuchet MS"/>
                <a:cs typeface="Trebuchet MS"/>
                <a:sym typeface="Trebuchet MS"/>
              </a:rPr>
            </a:br>
            <a:r>
              <a:rPr b="0" i="0" lang="en-US" sz="3600" u="none" cap="none" strike="noStrike">
                <a:solidFill>
                  <a:srgbClr val="000000"/>
                </a:solidFill>
                <a:latin typeface="Trebuchet MS"/>
                <a:ea typeface="Trebuchet MS"/>
                <a:cs typeface="Trebuchet MS"/>
                <a:sym typeface="Trebuchet MS"/>
              </a:rPr>
              <a:t>Employee Rating    - In Numerical value</a:t>
            </a:r>
            <a:br>
              <a:rPr b="0" i="0" lang="en-US" sz="3600" u="none" cap="none" strike="noStrike">
                <a:solidFill>
                  <a:srgbClr val="000000"/>
                </a:solidFill>
                <a:latin typeface="Trebuchet MS"/>
                <a:ea typeface="Trebuchet MS"/>
                <a:cs typeface="Trebuchet MS"/>
                <a:sym typeface="Trebuchet MS"/>
              </a:rPr>
            </a:br>
            <a:br>
              <a:rPr b="0" i="0" lang="en-US" sz="3600" u="none" cap="none" strike="noStrike">
                <a:solidFill>
                  <a:srgbClr val="000000"/>
                </a:solidFill>
                <a:latin typeface="Trebuchet MS"/>
                <a:ea typeface="Trebuchet MS"/>
                <a:cs typeface="Trebuchet MS"/>
                <a:sym typeface="Trebuchet MS"/>
              </a:rPr>
            </a:br>
            <a:endParaRPr b="0" i="0" sz="3600" u="none" cap="none" strike="noStrike">
              <a:solidFill>
                <a:srgbClr val="000000"/>
              </a:solidFill>
              <a:latin typeface="Trebuchet MS"/>
              <a:ea typeface="Trebuchet MS"/>
              <a:cs typeface="Trebuchet MS"/>
              <a:sym typeface="Trebuchet MS"/>
            </a:endParaRPr>
          </a:p>
        </p:txBody>
      </p:sp>
      <p:pic>
        <p:nvPicPr>
          <p:cNvPr id="229" name="Google Shape;229;p8"/>
          <p:cNvPicPr preferRelativeResize="0"/>
          <p:nvPr/>
        </p:nvPicPr>
        <p:blipFill rotWithShape="1">
          <a:blip r:embed="rId3">
            <a:alphaModFix/>
          </a:blip>
          <a:srcRect b="0" l="0" r="0" t="0"/>
          <a:stretch/>
        </p:blipFill>
        <p:spPr>
          <a:xfrm>
            <a:off x="8853650" y="3556000"/>
            <a:ext cx="3338350" cy="3302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3" name="Shape 233"/>
        <p:cNvGrpSpPr/>
        <p:nvPr/>
      </p:nvGrpSpPr>
      <p:grpSpPr>
        <a:xfrm>
          <a:off x="0" y="0"/>
          <a:ext cx="0" cy="0"/>
          <a:chOff x="0" y="0"/>
          <a:chExt cx="0" cy="0"/>
        </a:xfrm>
      </p:grpSpPr>
      <p:sp>
        <p:nvSpPr>
          <p:cNvPr id="234" name="Google Shape;234;p9"/>
          <p:cNvSpPr/>
          <p:nvPr/>
        </p:nvSpPr>
        <p:spPr>
          <a:xfrm>
            <a:off x="752474" y="6486037"/>
            <a:ext cx="1773555" cy="186213"/>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Clr>
                <a:srgbClr val="2D83C3"/>
              </a:buClr>
              <a:buSzPts val="1100"/>
              <a:buFont typeface="Trebuchet MS"/>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235" name="Google Shape;235;p9"/>
          <p:cNvSpPr/>
          <p:nvPr/>
        </p:nvSpPr>
        <p:spPr>
          <a:xfrm>
            <a:off x="9353550" y="5362575"/>
            <a:ext cx="457199" cy="457200"/>
          </a:xfrm>
          <a:custGeom>
            <a:rect b="b" l="l" r="r" t="t"/>
            <a:pathLst>
              <a:path extrusionOk="0" h="21600" w="21600">
                <a:moveTo>
                  <a:pt x="21600" y="0"/>
                </a:moveTo>
                <a:lnTo>
                  <a:pt x="0" y="0"/>
                </a:lnTo>
                <a:lnTo>
                  <a:pt x="0" y="21600"/>
                </a:lnTo>
                <a:lnTo>
                  <a:pt x="21600" y="21600"/>
                </a:lnTo>
                <a:lnTo>
                  <a:pt x="21600" y="0"/>
                </a:lnTo>
                <a:close/>
              </a:path>
            </a:pathLst>
          </a:custGeom>
          <a:solidFill>
            <a:srgbClr val="42AF51"/>
          </a:solidFill>
          <a:ln>
            <a:noFill/>
          </a:ln>
        </p:spPr>
      </p:sp>
      <p:sp>
        <p:nvSpPr>
          <p:cNvPr id="236" name="Google Shape;236;p9"/>
          <p:cNvSpPr/>
          <p:nvPr/>
        </p:nvSpPr>
        <p:spPr>
          <a:xfrm>
            <a:off x="7086600" y="1506212"/>
            <a:ext cx="314324" cy="323850"/>
          </a:xfrm>
          <a:custGeom>
            <a:rect b="b" l="l" r="r" t="t"/>
            <a:pathLst>
              <a:path extrusionOk="0" h="21600" w="21600">
                <a:moveTo>
                  <a:pt x="21600" y="0"/>
                </a:moveTo>
                <a:lnTo>
                  <a:pt x="0" y="0"/>
                </a:lnTo>
                <a:lnTo>
                  <a:pt x="0" y="21600"/>
                </a:lnTo>
                <a:lnTo>
                  <a:pt x="21600" y="21600"/>
                </a:lnTo>
                <a:lnTo>
                  <a:pt x="21600" y="0"/>
                </a:lnTo>
                <a:close/>
              </a:path>
            </a:pathLst>
          </a:custGeom>
          <a:solidFill>
            <a:srgbClr val="2D83C3"/>
          </a:solidFill>
          <a:ln>
            <a:noFill/>
          </a:ln>
        </p:spPr>
      </p:sp>
      <p:sp>
        <p:nvSpPr>
          <p:cNvPr id="237" name="Google Shape;237;p9"/>
          <p:cNvSpPr/>
          <p:nvPr/>
        </p:nvSpPr>
        <p:spPr>
          <a:xfrm>
            <a:off x="9353550" y="5895975"/>
            <a:ext cx="180975" cy="180975"/>
          </a:xfrm>
          <a:custGeom>
            <a:rect b="b" l="l" r="r" t="t"/>
            <a:pathLst>
              <a:path extrusionOk="0" h="21600" w="21600">
                <a:moveTo>
                  <a:pt x="21600" y="0"/>
                </a:moveTo>
                <a:lnTo>
                  <a:pt x="0" y="0"/>
                </a:lnTo>
                <a:lnTo>
                  <a:pt x="0" y="21600"/>
                </a:lnTo>
                <a:lnTo>
                  <a:pt x="21600" y="21600"/>
                </a:lnTo>
                <a:lnTo>
                  <a:pt x="21600" y="0"/>
                </a:lnTo>
                <a:close/>
              </a:path>
            </a:pathLst>
          </a:custGeom>
          <a:solidFill>
            <a:srgbClr val="2D936B"/>
          </a:solidFill>
          <a:ln>
            <a:noFill/>
          </a:ln>
        </p:spPr>
      </p:sp>
      <p:sp>
        <p:nvSpPr>
          <p:cNvPr id="238" name="Google Shape;238;p9"/>
          <p:cNvSpPr txBox="1"/>
          <p:nvPr>
            <p:ph type="title"/>
          </p:nvPr>
        </p:nvSpPr>
        <p:spPr>
          <a:xfrm>
            <a:off x="739774" y="654938"/>
            <a:ext cx="8480425" cy="6642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rgbClr val="000000"/>
              </a:buClr>
              <a:buSzPts val="4250"/>
              <a:buFont typeface="Trebuchet MS"/>
              <a:buNone/>
            </a:pPr>
            <a:r>
              <a:rPr b="1" i="0" lang="en-US" sz="4250" u="none" cap="none" strike="noStrike">
                <a:solidFill>
                  <a:srgbClr val="000000"/>
                </a:solidFill>
                <a:latin typeface="Trebuchet MS"/>
                <a:ea typeface="Trebuchet MS"/>
                <a:cs typeface="Trebuchet MS"/>
                <a:sym typeface="Trebuchet MS"/>
              </a:rPr>
              <a:t>THE "WOW" IN OUR SOLUTION</a:t>
            </a:r>
            <a:endParaRPr b="1" i="0" sz="4250" u="none" cap="none" strike="noStrike">
              <a:solidFill>
                <a:srgbClr val="000000"/>
              </a:solidFill>
              <a:latin typeface="Trebuchet MS"/>
              <a:ea typeface="Trebuchet MS"/>
              <a:cs typeface="Trebuchet MS"/>
              <a:sym typeface="Trebuchet MS"/>
            </a:endParaRPr>
          </a:p>
        </p:txBody>
      </p:sp>
      <p:sp>
        <p:nvSpPr>
          <p:cNvPr id="239" name="Google Shape;239;p9"/>
          <p:cNvSpPr/>
          <p:nvPr/>
        </p:nvSpPr>
        <p:spPr>
          <a:xfrm>
            <a:off x="11277218" y="6473336"/>
            <a:ext cx="228600" cy="168899"/>
          </a:xfrm>
          <a:prstGeom prst="rect">
            <a:avLst/>
          </a:prstGeom>
          <a:noFill/>
          <a:ln>
            <a:noFill/>
          </a:ln>
        </p:spPr>
        <p:txBody>
          <a:bodyPr anchorCtr="0" anchor="t" bIns="0" lIns="0" spcFirstLastPara="1" rIns="0" wrap="square" tIns="6950">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rgbClr val="000000"/>
              </a:solidFill>
              <a:latin typeface="Trebuchet MS"/>
              <a:ea typeface="Trebuchet MS"/>
              <a:cs typeface="Trebuchet MS"/>
              <a:sym typeface="Trebuchet MS"/>
            </a:endParaRPr>
          </a:p>
        </p:txBody>
      </p:sp>
      <p:sp>
        <p:nvSpPr>
          <p:cNvPr id="240" name="Google Shape;240;p9"/>
          <p:cNvSpPr/>
          <p:nvPr/>
        </p:nvSpPr>
        <p:spPr>
          <a:xfrm>
            <a:off x="1066800" y="2010641"/>
            <a:ext cx="8991600" cy="13772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Times New Roman"/>
                <a:ea typeface="Times New Roman"/>
                <a:cs typeface="Times New Roman"/>
                <a:sym typeface="Times New Roman"/>
              </a:rPr>
              <a:t>Performance Level Analysis=IFS(Z8&gt;=5,”VERY HIGH”,Z8&gt;=4,”HIGH”,Z8&gt;=3,</a:t>
            </a:r>
            <a:r>
              <a:rPr b="0" i="0" lang="en-US" sz="2800" u="none" cap="none" strike="noStrike">
                <a:solidFill>
                  <a:srgbClr val="0D0D0D"/>
                </a:solidFill>
                <a:latin typeface="Times New Roman"/>
                <a:ea typeface="Times New Roman"/>
                <a:cs typeface="Times New Roman"/>
                <a:sym typeface="Times New Roman"/>
              </a:rPr>
              <a:t>“MED”,TRUE,”LOW”)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p:txBody>
      </p:sp>
      <p:pic>
        <p:nvPicPr>
          <p:cNvPr id="241" name="Google Shape;241;p9"/>
          <p:cNvPicPr preferRelativeResize="0"/>
          <p:nvPr/>
        </p:nvPicPr>
        <p:blipFill rotWithShape="1">
          <a:blip r:embed="rId3">
            <a:alphaModFix/>
          </a:blip>
          <a:srcRect b="0" l="0" r="0" t="0"/>
          <a:stretch/>
        </p:blipFill>
        <p:spPr>
          <a:xfrm>
            <a:off x="2135450" y="3576225"/>
            <a:ext cx="5862575" cy="32817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