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4.xml" ContentType="application/vnd.openxmlformats-officedocument.themeOverr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7.xml" ContentType="application/vnd.openxmlformats-officedocument.themeOverr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theme/themeOverride11.xml" ContentType="application/vnd.openxmlformats-officedocument.themeOverride+xml"/>
  <Override PartName="/ppt/notesSlides/notesSlide10.xml" ContentType="application/vnd.openxmlformats-officedocument.presentationml.notesSlide+xml"/>
  <Override PartName="/ppt/theme/themeOverride12.xml" ContentType="application/vnd.openxmlformats-officedocument.themeOverride+xml"/>
  <Override PartName="/ppt/notesSlides/notesSlide11.xml" ContentType="application/vnd.openxmlformats-officedocument.presentationml.notesSlide+xml"/>
  <Override PartName="/ppt/theme/themeOverride13.xml" ContentType="application/vnd.openxmlformats-officedocument.themeOverride+xml"/>
  <Override PartName="/ppt/notesSlides/notesSlide12.xml" ContentType="application/vnd.openxmlformats-officedocument.presentationml.notesSlide+xml"/>
  <Override PartName="/ppt/theme/themeOverride14.xml" ContentType="application/vnd.openxmlformats-officedocument.themeOverride+xml"/>
  <Override PartName="/ppt/notesSlides/notesSlide13.xml" ContentType="application/vnd.openxmlformats-officedocument.presentationml.notesSlide+xml"/>
  <Override PartName="/ppt/theme/themeOverride15.xml" ContentType="application/vnd.openxmlformats-officedocument.themeOverride+xml"/>
  <Override PartName="/ppt/notesSlides/notesSlide14.xml" ContentType="application/vnd.openxmlformats-officedocument.presentationml.notesSlide+xml"/>
  <Override PartName="/ppt/theme/themeOverride16.xml" ContentType="application/vnd.openxmlformats-officedocument.themeOverride+xml"/>
  <Override PartName="/ppt/notesSlides/notesSlide15.xml" ContentType="application/vnd.openxmlformats-officedocument.presentationml.notesSlide+xml"/>
  <Override PartName="/ppt/theme/themeOverride17.xml" ContentType="application/vnd.openxmlformats-officedocument.themeOverride+xml"/>
  <Override PartName="/ppt/notesSlides/notesSlide16.xml" ContentType="application/vnd.openxmlformats-officedocument.presentationml.notesSlide+xml"/>
  <Override PartName="/ppt/theme/themeOverride18.xml" ContentType="application/vnd.openxmlformats-officedocument.themeOverr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78" r:id="rId5"/>
    <p:sldId id="279" r:id="rId6"/>
    <p:sldId id="280" r:id="rId7"/>
    <p:sldId id="281" r:id="rId8"/>
    <p:sldId id="282" r:id="rId9"/>
    <p:sldId id="283" r:id="rId10"/>
    <p:sldId id="285" r:id="rId11"/>
    <p:sldId id="286" r:id="rId12"/>
    <p:sldId id="287" r:id="rId13"/>
    <p:sldId id="288" r:id="rId14"/>
    <p:sldId id="289" r:id="rId15"/>
    <p:sldId id="290" r:id="rId16"/>
    <p:sldId id="291" r:id="rId17"/>
    <p:sldId id="292" r:id="rId18"/>
    <p:sldId id="293" r:id="rId19"/>
    <p:sldId id="295" r:id="rId20"/>
    <p:sldId id="296" r:id="rId21"/>
    <p:sldId id="29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4638" autoAdjust="0"/>
  </p:normalViewPr>
  <p:slideViewPr>
    <p:cSldViewPr snapToGrid="0">
      <p:cViewPr varScale="1">
        <p:scale>
          <a:sx n="128" d="100"/>
          <a:sy n="128" d="100"/>
        </p:scale>
        <p:origin x="21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hyperlink" Target="https://www.kaggle.com/datasets/karkavelrajaj/amazon-sales-dataset/data" TargetMode="Externa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kaggle.com/datasets/karkavelrajaj/amazon-sales-dataset/data" TargetMode="External"/><Relationship Id="rId7" Type="http://schemas.openxmlformats.org/officeDocument/2006/relationships/image" Target="../media/image14.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228497-5D0F-4CE2-8285-95F889ACBB6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020C1BD-13F1-409F-9D55-A4A161EA0FA3}">
      <dgm:prSet/>
      <dgm:spPr/>
      <dgm:t>
        <a:bodyPr/>
        <a:lstStyle/>
        <a:p>
          <a:pPr>
            <a:lnSpc>
              <a:spcPct val="100000"/>
            </a:lnSpc>
          </a:pPr>
          <a:r>
            <a:rPr lang="en-US" b="1"/>
            <a:t>Data Source: </a:t>
          </a:r>
          <a:r>
            <a:rPr lang="en-US" b="1" u="sng">
              <a:hlinkClick xmlns:r="http://schemas.openxmlformats.org/officeDocument/2006/relationships" r:id="rId1"/>
            </a:rPr>
            <a:t>https://www.kaggle.com/datasets/karkavelrajaj/amazon-sales-dataset/data</a:t>
          </a:r>
          <a:endParaRPr lang="en-US"/>
        </a:p>
      </dgm:t>
    </dgm:pt>
    <dgm:pt modelId="{218FDB48-661D-4AE3-8F4C-FF9D1E49E13C}" type="parTrans" cxnId="{3C2A12D3-3805-48A1-BC97-0026744309A1}">
      <dgm:prSet/>
      <dgm:spPr/>
      <dgm:t>
        <a:bodyPr/>
        <a:lstStyle/>
        <a:p>
          <a:endParaRPr lang="en-US"/>
        </a:p>
      </dgm:t>
    </dgm:pt>
    <dgm:pt modelId="{000FBBA8-C5A0-4BD1-B92D-6980A7182E79}" type="sibTrans" cxnId="{3C2A12D3-3805-48A1-BC97-0026744309A1}">
      <dgm:prSet/>
      <dgm:spPr/>
      <dgm:t>
        <a:bodyPr/>
        <a:lstStyle/>
        <a:p>
          <a:endParaRPr lang="en-US"/>
        </a:p>
      </dgm:t>
    </dgm:pt>
    <dgm:pt modelId="{37B25111-E744-4429-8961-B45FE79937D7}">
      <dgm:prSet/>
      <dgm:spPr/>
      <dgm:t>
        <a:bodyPr/>
        <a:lstStyle/>
        <a:p>
          <a:pPr>
            <a:lnSpc>
              <a:spcPct val="100000"/>
            </a:lnSpc>
          </a:pPr>
          <a:r>
            <a:rPr lang="en-US" b="1"/>
            <a:t>Format: </a:t>
          </a:r>
          <a:r>
            <a:rPr lang="en-US"/>
            <a:t>.csv</a:t>
          </a:r>
        </a:p>
      </dgm:t>
    </dgm:pt>
    <dgm:pt modelId="{A2FCBEC8-7EF1-40A6-A1A4-27810849B41A}" type="parTrans" cxnId="{E642D717-2D37-4C6D-A093-E8E4A570C4D9}">
      <dgm:prSet/>
      <dgm:spPr/>
      <dgm:t>
        <a:bodyPr/>
        <a:lstStyle/>
        <a:p>
          <a:endParaRPr lang="en-US"/>
        </a:p>
      </dgm:t>
    </dgm:pt>
    <dgm:pt modelId="{8E6A43B0-6DCC-4D4B-B365-019227D458FB}" type="sibTrans" cxnId="{E642D717-2D37-4C6D-A093-E8E4A570C4D9}">
      <dgm:prSet/>
      <dgm:spPr/>
      <dgm:t>
        <a:bodyPr/>
        <a:lstStyle/>
        <a:p>
          <a:endParaRPr lang="en-US"/>
        </a:p>
      </dgm:t>
    </dgm:pt>
    <dgm:pt modelId="{6C0C3E6E-B7FA-4B0C-8DF0-10F2AC127F46}">
      <dgm:prSet/>
      <dgm:spPr/>
      <dgm:t>
        <a:bodyPr/>
        <a:lstStyle/>
        <a:p>
          <a:pPr>
            <a:lnSpc>
              <a:spcPct val="100000"/>
            </a:lnSpc>
          </a:pPr>
          <a:r>
            <a:rPr lang="en-US" b="1"/>
            <a:t>Key Variables:</a:t>
          </a:r>
          <a:r>
            <a:rPr lang="en-US"/>
            <a:t> The dataset contains 16 columns. The list of the Data Type of our variables are numeric, character, varchar. For all the numeric values the mean value is 3894.46, maximum value is 98250, and the minimum value is 0.</a:t>
          </a:r>
        </a:p>
      </dgm:t>
    </dgm:pt>
    <dgm:pt modelId="{6AF1E086-B97D-40C8-94A4-87E21E60DE3D}" type="parTrans" cxnId="{737143A3-9DBB-48E1-87C2-6FFCED12F269}">
      <dgm:prSet/>
      <dgm:spPr/>
      <dgm:t>
        <a:bodyPr/>
        <a:lstStyle/>
        <a:p>
          <a:endParaRPr lang="en-US"/>
        </a:p>
      </dgm:t>
    </dgm:pt>
    <dgm:pt modelId="{85E8E336-5A97-408E-8C9B-334769A5CE3C}" type="sibTrans" cxnId="{737143A3-9DBB-48E1-87C2-6FFCED12F269}">
      <dgm:prSet/>
      <dgm:spPr/>
      <dgm:t>
        <a:bodyPr/>
        <a:lstStyle/>
        <a:p>
          <a:endParaRPr lang="en-US"/>
        </a:p>
      </dgm:t>
    </dgm:pt>
    <dgm:pt modelId="{6FC9BACE-515B-42B7-8767-8F8FA73C4AB0}">
      <dgm:prSet/>
      <dgm:spPr/>
      <dgm:t>
        <a:bodyPr/>
        <a:lstStyle/>
        <a:p>
          <a:pPr>
            <a:lnSpc>
              <a:spcPct val="100000"/>
            </a:lnSpc>
          </a:pPr>
          <a:r>
            <a:rPr lang="en-US" b="1"/>
            <a:t>Number of Rows/Records:</a:t>
          </a:r>
          <a:r>
            <a:rPr lang="en-US"/>
            <a:t> The total number of rows or records is 1465.</a:t>
          </a:r>
        </a:p>
      </dgm:t>
    </dgm:pt>
    <dgm:pt modelId="{91FC2A22-4721-4943-AEA9-58B5FE45F1F5}" type="parTrans" cxnId="{D71383DC-0070-43DC-B8A3-F805D7201396}">
      <dgm:prSet/>
      <dgm:spPr/>
      <dgm:t>
        <a:bodyPr/>
        <a:lstStyle/>
        <a:p>
          <a:endParaRPr lang="en-US"/>
        </a:p>
      </dgm:t>
    </dgm:pt>
    <dgm:pt modelId="{1370D4F8-3A93-4791-A01C-50198C4BFC69}" type="sibTrans" cxnId="{D71383DC-0070-43DC-B8A3-F805D7201396}">
      <dgm:prSet/>
      <dgm:spPr/>
      <dgm:t>
        <a:bodyPr/>
        <a:lstStyle/>
        <a:p>
          <a:endParaRPr lang="en-US"/>
        </a:p>
      </dgm:t>
    </dgm:pt>
    <dgm:pt modelId="{5231FDF7-C60A-4A5F-A3D1-78764CAAF05E}" type="pres">
      <dgm:prSet presAssocID="{93228497-5D0F-4CE2-8285-95F889ACBB61}" presName="root" presStyleCnt="0">
        <dgm:presLayoutVars>
          <dgm:dir/>
          <dgm:resizeHandles val="exact"/>
        </dgm:presLayoutVars>
      </dgm:prSet>
      <dgm:spPr/>
    </dgm:pt>
    <dgm:pt modelId="{F89E42E8-6102-45ED-8D31-CA5D5A48ECF6}" type="pres">
      <dgm:prSet presAssocID="{D020C1BD-13F1-409F-9D55-A4A161EA0FA3}" presName="compNode" presStyleCnt="0"/>
      <dgm:spPr/>
    </dgm:pt>
    <dgm:pt modelId="{9E91B287-CAA1-42FD-8A33-A208811FEEED}" type="pres">
      <dgm:prSet presAssocID="{D020C1BD-13F1-409F-9D55-A4A161EA0FA3}"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Database"/>
        </a:ext>
      </dgm:extLst>
    </dgm:pt>
    <dgm:pt modelId="{9F5281E9-BFAB-41F1-9312-210C0E43ED66}" type="pres">
      <dgm:prSet presAssocID="{D020C1BD-13F1-409F-9D55-A4A161EA0FA3}" presName="spaceRect" presStyleCnt="0"/>
      <dgm:spPr/>
    </dgm:pt>
    <dgm:pt modelId="{E99328D5-8D1A-4463-BABC-3871C2F7D3D0}" type="pres">
      <dgm:prSet presAssocID="{D020C1BD-13F1-409F-9D55-A4A161EA0FA3}" presName="textRect" presStyleLbl="revTx" presStyleIdx="0" presStyleCnt="4">
        <dgm:presLayoutVars>
          <dgm:chMax val="1"/>
          <dgm:chPref val="1"/>
        </dgm:presLayoutVars>
      </dgm:prSet>
      <dgm:spPr/>
    </dgm:pt>
    <dgm:pt modelId="{B2D63DD3-B0F4-49EE-BC37-C9B89D5FC84D}" type="pres">
      <dgm:prSet presAssocID="{000FBBA8-C5A0-4BD1-B92D-6980A7182E79}" presName="sibTrans" presStyleCnt="0"/>
      <dgm:spPr/>
    </dgm:pt>
    <dgm:pt modelId="{0E2C5EBD-7AF8-49F0-A336-90551257BB6A}" type="pres">
      <dgm:prSet presAssocID="{37B25111-E744-4429-8961-B45FE79937D7}" presName="compNode" presStyleCnt="0"/>
      <dgm:spPr/>
    </dgm:pt>
    <dgm:pt modelId="{F3E7874D-6A51-484B-8140-508F1DBB1B7A}" type="pres">
      <dgm:prSet presAssocID="{37B25111-E744-4429-8961-B45FE79937D7}"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Document"/>
        </a:ext>
      </dgm:extLst>
    </dgm:pt>
    <dgm:pt modelId="{D342C9FA-527A-42F5-B2EF-A7F60A2898F4}" type="pres">
      <dgm:prSet presAssocID="{37B25111-E744-4429-8961-B45FE79937D7}" presName="spaceRect" presStyleCnt="0"/>
      <dgm:spPr/>
    </dgm:pt>
    <dgm:pt modelId="{D1FAFA5C-A99A-4C2C-9BD5-2B2E736F10D3}" type="pres">
      <dgm:prSet presAssocID="{37B25111-E744-4429-8961-B45FE79937D7}" presName="textRect" presStyleLbl="revTx" presStyleIdx="1" presStyleCnt="4">
        <dgm:presLayoutVars>
          <dgm:chMax val="1"/>
          <dgm:chPref val="1"/>
        </dgm:presLayoutVars>
      </dgm:prSet>
      <dgm:spPr/>
    </dgm:pt>
    <dgm:pt modelId="{CBAF7617-D765-4F8A-9E03-53AA8B35D36E}" type="pres">
      <dgm:prSet presAssocID="{8E6A43B0-6DCC-4D4B-B365-019227D458FB}" presName="sibTrans" presStyleCnt="0"/>
      <dgm:spPr/>
    </dgm:pt>
    <dgm:pt modelId="{302C9586-8396-4A1B-A5FD-339C4A84DCD1}" type="pres">
      <dgm:prSet presAssocID="{6C0C3E6E-B7FA-4B0C-8DF0-10F2AC127F46}" presName="compNode" presStyleCnt="0"/>
      <dgm:spPr/>
    </dgm:pt>
    <dgm:pt modelId="{F951FFEB-BB62-48B0-843E-C683033E7DD3}" type="pres">
      <dgm:prSet presAssocID="{6C0C3E6E-B7FA-4B0C-8DF0-10F2AC127F46}"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Dice"/>
        </a:ext>
      </dgm:extLst>
    </dgm:pt>
    <dgm:pt modelId="{BF09445A-7508-4219-BB11-352DF58897B5}" type="pres">
      <dgm:prSet presAssocID="{6C0C3E6E-B7FA-4B0C-8DF0-10F2AC127F46}" presName="spaceRect" presStyleCnt="0"/>
      <dgm:spPr/>
    </dgm:pt>
    <dgm:pt modelId="{DA90DF83-FE3C-4CDD-AD14-172B597AFE85}" type="pres">
      <dgm:prSet presAssocID="{6C0C3E6E-B7FA-4B0C-8DF0-10F2AC127F46}" presName="textRect" presStyleLbl="revTx" presStyleIdx="2" presStyleCnt="4">
        <dgm:presLayoutVars>
          <dgm:chMax val="1"/>
          <dgm:chPref val="1"/>
        </dgm:presLayoutVars>
      </dgm:prSet>
      <dgm:spPr/>
    </dgm:pt>
    <dgm:pt modelId="{7FC2035F-5CF1-4206-B38D-3415E36B1547}" type="pres">
      <dgm:prSet presAssocID="{85E8E336-5A97-408E-8C9B-334769A5CE3C}" presName="sibTrans" presStyleCnt="0"/>
      <dgm:spPr/>
    </dgm:pt>
    <dgm:pt modelId="{F10A026C-3F7F-4BA4-AE63-AE9B01D50A83}" type="pres">
      <dgm:prSet presAssocID="{6FC9BACE-515B-42B7-8767-8F8FA73C4AB0}" presName="compNode" presStyleCnt="0"/>
      <dgm:spPr/>
    </dgm:pt>
    <dgm:pt modelId="{58624971-003B-4AE6-90BB-5AD0C2EAF5F1}" type="pres">
      <dgm:prSet presAssocID="{6FC9BACE-515B-42B7-8767-8F8FA73C4AB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Table"/>
        </a:ext>
      </dgm:extLst>
    </dgm:pt>
    <dgm:pt modelId="{2FC8AEFC-C085-454E-BBB7-B24B5042B0FD}" type="pres">
      <dgm:prSet presAssocID="{6FC9BACE-515B-42B7-8767-8F8FA73C4AB0}" presName="spaceRect" presStyleCnt="0"/>
      <dgm:spPr/>
    </dgm:pt>
    <dgm:pt modelId="{2955D45C-3F27-4902-9C93-B67D93E0512A}" type="pres">
      <dgm:prSet presAssocID="{6FC9BACE-515B-42B7-8767-8F8FA73C4AB0}" presName="textRect" presStyleLbl="revTx" presStyleIdx="3" presStyleCnt="4">
        <dgm:presLayoutVars>
          <dgm:chMax val="1"/>
          <dgm:chPref val="1"/>
        </dgm:presLayoutVars>
      </dgm:prSet>
      <dgm:spPr/>
    </dgm:pt>
  </dgm:ptLst>
  <dgm:cxnLst>
    <dgm:cxn modelId="{9C4B7315-1798-4231-8279-52C230AE4770}" type="presOf" srcId="{D020C1BD-13F1-409F-9D55-A4A161EA0FA3}" destId="{E99328D5-8D1A-4463-BABC-3871C2F7D3D0}" srcOrd="0" destOrd="0" presId="urn:microsoft.com/office/officeart/2018/2/layout/IconLabelList"/>
    <dgm:cxn modelId="{1401A315-0D83-47F9-BC0C-07BDC187E572}" type="presOf" srcId="{93228497-5D0F-4CE2-8285-95F889ACBB61}" destId="{5231FDF7-C60A-4A5F-A3D1-78764CAAF05E}" srcOrd="0" destOrd="0" presId="urn:microsoft.com/office/officeart/2018/2/layout/IconLabelList"/>
    <dgm:cxn modelId="{E642D717-2D37-4C6D-A093-E8E4A570C4D9}" srcId="{93228497-5D0F-4CE2-8285-95F889ACBB61}" destId="{37B25111-E744-4429-8961-B45FE79937D7}" srcOrd="1" destOrd="0" parTransId="{A2FCBEC8-7EF1-40A6-A1A4-27810849B41A}" sibTransId="{8E6A43B0-6DCC-4D4B-B365-019227D458FB}"/>
    <dgm:cxn modelId="{2824E990-512A-444B-AAA9-2B664C696712}" type="presOf" srcId="{6FC9BACE-515B-42B7-8767-8F8FA73C4AB0}" destId="{2955D45C-3F27-4902-9C93-B67D93E0512A}" srcOrd="0" destOrd="0" presId="urn:microsoft.com/office/officeart/2018/2/layout/IconLabelList"/>
    <dgm:cxn modelId="{737143A3-9DBB-48E1-87C2-6FFCED12F269}" srcId="{93228497-5D0F-4CE2-8285-95F889ACBB61}" destId="{6C0C3E6E-B7FA-4B0C-8DF0-10F2AC127F46}" srcOrd="2" destOrd="0" parTransId="{6AF1E086-B97D-40C8-94A4-87E21E60DE3D}" sibTransId="{85E8E336-5A97-408E-8C9B-334769A5CE3C}"/>
    <dgm:cxn modelId="{603089CC-C41F-4A12-BB74-DB82124547A5}" type="presOf" srcId="{6C0C3E6E-B7FA-4B0C-8DF0-10F2AC127F46}" destId="{DA90DF83-FE3C-4CDD-AD14-172B597AFE85}" srcOrd="0" destOrd="0" presId="urn:microsoft.com/office/officeart/2018/2/layout/IconLabelList"/>
    <dgm:cxn modelId="{3C2A12D3-3805-48A1-BC97-0026744309A1}" srcId="{93228497-5D0F-4CE2-8285-95F889ACBB61}" destId="{D020C1BD-13F1-409F-9D55-A4A161EA0FA3}" srcOrd="0" destOrd="0" parTransId="{218FDB48-661D-4AE3-8F4C-FF9D1E49E13C}" sibTransId="{000FBBA8-C5A0-4BD1-B92D-6980A7182E79}"/>
    <dgm:cxn modelId="{57A907D4-52BD-4EC8-9D07-64A30C1136FE}" type="presOf" srcId="{37B25111-E744-4429-8961-B45FE79937D7}" destId="{D1FAFA5C-A99A-4C2C-9BD5-2B2E736F10D3}" srcOrd="0" destOrd="0" presId="urn:microsoft.com/office/officeart/2018/2/layout/IconLabelList"/>
    <dgm:cxn modelId="{D71383DC-0070-43DC-B8A3-F805D7201396}" srcId="{93228497-5D0F-4CE2-8285-95F889ACBB61}" destId="{6FC9BACE-515B-42B7-8767-8F8FA73C4AB0}" srcOrd="3" destOrd="0" parTransId="{91FC2A22-4721-4943-AEA9-58B5FE45F1F5}" sibTransId="{1370D4F8-3A93-4791-A01C-50198C4BFC69}"/>
    <dgm:cxn modelId="{78F0F6E4-C856-4067-A4EB-D5F046AC5EF2}" type="presParOf" srcId="{5231FDF7-C60A-4A5F-A3D1-78764CAAF05E}" destId="{F89E42E8-6102-45ED-8D31-CA5D5A48ECF6}" srcOrd="0" destOrd="0" presId="urn:microsoft.com/office/officeart/2018/2/layout/IconLabelList"/>
    <dgm:cxn modelId="{A54536BE-AD2F-4FD6-B160-B0601E9835B4}" type="presParOf" srcId="{F89E42E8-6102-45ED-8D31-CA5D5A48ECF6}" destId="{9E91B287-CAA1-42FD-8A33-A208811FEEED}" srcOrd="0" destOrd="0" presId="urn:microsoft.com/office/officeart/2018/2/layout/IconLabelList"/>
    <dgm:cxn modelId="{D9928D22-02EB-467E-88BA-0EF10B638F66}" type="presParOf" srcId="{F89E42E8-6102-45ED-8D31-CA5D5A48ECF6}" destId="{9F5281E9-BFAB-41F1-9312-210C0E43ED66}" srcOrd="1" destOrd="0" presId="urn:microsoft.com/office/officeart/2018/2/layout/IconLabelList"/>
    <dgm:cxn modelId="{79384537-4053-400C-BCE7-3FCCEC264408}" type="presParOf" srcId="{F89E42E8-6102-45ED-8D31-CA5D5A48ECF6}" destId="{E99328D5-8D1A-4463-BABC-3871C2F7D3D0}" srcOrd="2" destOrd="0" presId="urn:microsoft.com/office/officeart/2018/2/layout/IconLabelList"/>
    <dgm:cxn modelId="{B4E18FFF-0A71-4E02-B01A-5E715BEE9E22}" type="presParOf" srcId="{5231FDF7-C60A-4A5F-A3D1-78764CAAF05E}" destId="{B2D63DD3-B0F4-49EE-BC37-C9B89D5FC84D}" srcOrd="1" destOrd="0" presId="urn:microsoft.com/office/officeart/2018/2/layout/IconLabelList"/>
    <dgm:cxn modelId="{8770599D-79D7-48D1-AF58-B521315612B8}" type="presParOf" srcId="{5231FDF7-C60A-4A5F-A3D1-78764CAAF05E}" destId="{0E2C5EBD-7AF8-49F0-A336-90551257BB6A}" srcOrd="2" destOrd="0" presId="urn:microsoft.com/office/officeart/2018/2/layout/IconLabelList"/>
    <dgm:cxn modelId="{2D20E8FF-7259-4937-88BB-DF566FBDE290}" type="presParOf" srcId="{0E2C5EBD-7AF8-49F0-A336-90551257BB6A}" destId="{F3E7874D-6A51-484B-8140-508F1DBB1B7A}" srcOrd="0" destOrd="0" presId="urn:microsoft.com/office/officeart/2018/2/layout/IconLabelList"/>
    <dgm:cxn modelId="{B72AA84C-15B7-4BEE-972D-3F71367F9186}" type="presParOf" srcId="{0E2C5EBD-7AF8-49F0-A336-90551257BB6A}" destId="{D342C9FA-527A-42F5-B2EF-A7F60A2898F4}" srcOrd="1" destOrd="0" presId="urn:microsoft.com/office/officeart/2018/2/layout/IconLabelList"/>
    <dgm:cxn modelId="{47E0084F-6455-4A2D-9F8C-7EECEE973468}" type="presParOf" srcId="{0E2C5EBD-7AF8-49F0-A336-90551257BB6A}" destId="{D1FAFA5C-A99A-4C2C-9BD5-2B2E736F10D3}" srcOrd="2" destOrd="0" presId="urn:microsoft.com/office/officeart/2018/2/layout/IconLabelList"/>
    <dgm:cxn modelId="{A73B4B2F-9862-4F65-B532-F9ED98D1323C}" type="presParOf" srcId="{5231FDF7-C60A-4A5F-A3D1-78764CAAF05E}" destId="{CBAF7617-D765-4F8A-9E03-53AA8B35D36E}" srcOrd="3" destOrd="0" presId="urn:microsoft.com/office/officeart/2018/2/layout/IconLabelList"/>
    <dgm:cxn modelId="{C9DD318D-53B8-4D9D-9674-86B059CEADC8}" type="presParOf" srcId="{5231FDF7-C60A-4A5F-A3D1-78764CAAF05E}" destId="{302C9586-8396-4A1B-A5FD-339C4A84DCD1}" srcOrd="4" destOrd="0" presId="urn:microsoft.com/office/officeart/2018/2/layout/IconLabelList"/>
    <dgm:cxn modelId="{3B4C637B-24BA-4036-8A4E-956CA8EEE618}" type="presParOf" srcId="{302C9586-8396-4A1B-A5FD-339C4A84DCD1}" destId="{F951FFEB-BB62-48B0-843E-C683033E7DD3}" srcOrd="0" destOrd="0" presId="urn:microsoft.com/office/officeart/2018/2/layout/IconLabelList"/>
    <dgm:cxn modelId="{8D5A0DAC-6DDE-4FE6-94CF-DFE0839862EC}" type="presParOf" srcId="{302C9586-8396-4A1B-A5FD-339C4A84DCD1}" destId="{BF09445A-7508-4219-BB11-352DF58897B5}" srcOrd="1" destOrd="0" presId="urn:microsoft.com/office/officeart/2018/2/layout/IconLabelList"/>
    <dgm:cxn modelId="{BA8A5D20-248C-4B09-987F-0E5149767B24}" type="presParOf" srcId="{302C9586-8396-4A1B-A5FD-339C4A84DCD1}" destId="{DA90DF83-FE3C-4CDD-AD14-172B597AFE85}" srcOrd="2" destOrd="0" presId="urn:microsoft.com/office/officeart/2018/2/layout/IconLabelList"/>
    <dgm:cxn modelId="{9ACD2DE6-3C13-4586-BFED-08D40CD3BF25}" type="presParOf" srcId="{5231FDF7-C60A-4A5F-A3D1-78764CAAF05E}" destId="{7FC2035F-5CF1-4206-B38D-3415E36B1547}" srcOrd="5" destOrd="0" presId="urn:microsoft.com/office/officeart/2018/2/layout/IconLabelList"/>
    <dgm:cxn modelId="{74101936-128D-49BE-9AA3-24A81CCCC8C1}" type="presParOf" srcId="{5231FDF7-C60A-4A5F-A3D1-78764CAAF05E}" destId="{F10A026C-3F7F-4BA4-AE63-AE9B01D50A83}" srcOrd="6" destOrd="0" presId="urn:microsoft.com/office/officeart/2018/2/layout/IconLabelList"/>
    <dgm:cxn modelId="{7A7DC450-8783-4DA1-B9B7-E90F126D47A7}" type="presParOf" srcId="{F10A026C-3F7F-4BA4-AE63-AE9B01D50A83}" destId="{58624971-003B-4AE6-90BB-5AD0C2EAF5F1}" srcOrd="0" destOrd="0" presId="urn:microsoft.com/office/officeart/2018/2/layout/IconLabelList"/>
    <dgm:cxn modelId="{14570F84-2A78-4F92-9D98-38F373C17369}" type="presParOf" srcId="{F10A026C-3F7F-4BA4-AE63-AE9B01D50A83}" destId="{2FC8AEFC-C085-454E-BBB7-B24B5042B0FD}" srcOrd="1" destOrd="0" presId="urn:microsoft.com/office/officeart/2018/2/layout/IconLabelList"/>
    <dgm:cxn modelId="{D497C22E-FDDE-45ED-89CD-56224624FA85}" type="presParOf" srcId="{F10A026C-3F7F-4BA4-AE63-AE9B01D50A83}" destId="{2955D45C-3F27-4902-9C93-B67D93E0512A}" srcOrd="2" destOrd="0" presId="urn:microsoft.com/office/officeart/2018/2/layout/Icon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F9253-E39B-4ECF-BDB7-CD5C5FE26CEA}" type="doc">
      <dgm:prSet loTypeId="urn:microsoft.com/office/officeart/2016/7/layout/LinearArrowProcessNumbered" loCatId="process" qsTypeId="urn:microsoft.com/office/officeart/2005/8/quickstyle/simple1" qsCatId="simple" csTypeId="urn:microsoft.com/office/officeart/2005/8/colors/accent6_2" csCatId="accent6"/>
      <dgm:spPr/>
      <dgm:t>
        <a:bodyPr/>
        <a:lstStyle/>
        <a:p>
          <a:endParaRPr lang="en-US"/>
        </a:p>
      </dgm:t>
    </dgm:pt>
    <dgm:pt modelId="{31ED0F6D-B7FA-412F-A1A1-A7997B43F4CF}">
      <dgm:prSet/>
      <dgm:spPr/>
      <dgm:t>
        <a:bodyPr/>
        <a:lstStyle/>
        <a:p>
          <a:r>
            <a:rPr lang="en-US" b="1"/>
            <a:t>Analyzed the dataset containing sales, ratings, and review data of Amazon products.</a:t>
          </a:r>
          <a:endParaRPr lang="en-US"/>
        </a:p>
      </dgm:t>
    </dgm:pt>
    <dgm:pt modelId="{618B7F16-632F-4877-B738-9D76821AC6E6}" type="parTrans" cxnId="{ED5232CA-5B08-48AD-9562-5AEA65794D88}">
      <dgm:prSet/>
      <dgm:spPr/>
      <dgm:t>
        <a:bodyPr/>
        <a:lstStyle/>
        <a:p>
          <a:endParaRPr lang="en-US"/>
        </a:p>
      </dgm:t>
    </dgm:pt>
    <dgm:pt modelId="{9D2226F9-890C-4EF0-B8A0-35130E24E0F1}" type="sibTrans" cxnId="{ED5232CA-5B08-48AD-9562-5AEA65794D88}">
      <dgm:prSet phldrT="1"/>
      <dgm:spPr/>
      <dgm:t>
        <a:bodyPr/>
        <a:lstStyle/>
        <a:p>
          <a:r>
            <a:rPr lang="en-US"/>
            <a:t>1</a:t>
          </a:r>
        </a:p>
      </dgm:t>
    </dgm:pt>
    <dgm:pt modelId="{44936B07-E9C7-4514-AE8E-B2D640423FDE}">
      <dgm:prSet/>
      <dgm:spPr/>
      <dgm:t>
        <a:bodyPr/>
        <a:lstStyle/>
        <a:p>
          <a:r>
            <a:rPr lang="en-US" b="1"/>
            <a:t>Verified the structure and contents to ensure compatibility with analytical tools.</a:t>
          </a:r>
          <a:endParaRPr lang="en-US"/>
        </a:p>
      </dgm:t>
    </dgm:pt>
    <dgm:pt modelId="{60AFE36D-198F-4B67-B63D-89DF85669A98}" type="parTrans" cxnId="{ACF289FD-65BC-4172-A024-9485135CA68F}">
      <dgm:prSet/>
      <dgm:spPr/>
      <dgm:t>
        <a:bodyPr/>
        <a:lstStyle/>
        <a:p>
          <a:endParaRPr lang="en-US"/>
        </a:p>
      </dgm:t>
    </dgm:pt>
    <dgm:pt modelId="{56FAADB1-E150-4A20-ADCE-C1A93D3E3306}" type="sibTrans" cxnId="{ACF289FD-65BC-4172-A024-9485135CA68F}">
      <dgm:prSet phldrT="2"/>
      <dgm:spPr/>
      <dgm:t>
        <a:bodyPr/>
        <a:lstStyle/>
        <a:p>
          <a:r>
            <a:rPr lang="en-US"/>
            <a:t>2</a:t>
          </a:r>
        </a:p>
      </dgm:t>
    </dgm:pt>
    <dgm:pt modelId="{B4DABFDB-DBD3-406E-AD3A-2312985AAA7A}">
      <dgm:prSet/>
      <dgm:spPr/>
      <dgm:t>
        <a:bodyPr/>
        <a:lstStyle/>
        <a:p>
          <a:r>
            <a:rPr lang="en-US" b="1"/>
            <a:t>Handled missing values by removing or imputing them where necessary.</a:t>
          </a:r>
          <a:endParaRPr lang="en-US"/>
        </a:p>
      </dgm:t>
    </dgm:pt>
    <dgm:pt modelId="{4C3BB0CB-F4E2-44F5-A363-C88FBE64D24E}" type="parTrans" cxnId="{6089EAFC-1EE0-43C9-BA65-EC5A50F58FB1}">
      <dgm:prSet/>
      <dgm:spPr/>
      <dgm:t>
        <a:bodyPr/>
        <a:lstStyle/>
        <a:p>
          <a:endParaRPr lang="en-US"/>
        </a:p>
      </dgm:t>
    </dgm:pt>
    <dgm:pt modelId="{A5BB8993-67FC-4C01-A2C3-D0034A1051DA}" type="sibTrans" cxnId="{6089EAFC-1EE0-43C9-BA65-EC5A50F58FB1}">
      <dgm:prSet phldrT="3"/>
      <dgm:spPr/>
      <dgm:t>
        <a:bodyPr/>
        <a:lstStyle/>
        <a:p>
          <a:r>
            <a:rPr lang="en-US"/>
            <a:t>3</a:t>
          </a:r>
        </a:p>
      </dgm:t>
    </dgm:pt>
    <dgm:pt modelId="{993F4724-01E4-4D28-A256-7AA5D07B5C34}">
      <dgm:prSet/>
      <dgm:spPr/>
      <dgm:t>
        <a:bodyPr/>
        <a:lstStyle/>
        <a:p>
          <a:r>
            <a:rPr lang="en-US" b="1"/>
            <a:t>Removed duplicates to maintain data integrity and eliminate redundancy.</a:t>
          </a:r>
          <a:endParaRPr lang="en-US"/>
        </a:p>
      </dgm:t>
    </dgm:pt>
    <dgm:pt modelId="{A2FBCA70-C3A6-45E9-83BF-2244FC377B0F}" type="parTrans" cxnId="{0E8F2542-1A1E-4641-82CB-8B14DCAA3713}">
      <dgm:prSet/>
      <dgm:spPr/>
      <dgm:t>
        <a:bodyPr/>
        <a:lstStyle/>
        <a:p>
          <a:endParaRPr lang="en-US"/>
        </a:p>
      </dgm:t>
    </dgm:pt>
    <dgm:pt modelId="{F0E8AB9D-9460-4A7C-98C5-40F77A98EC9F}" type="sibTrans" cxnId="{0E8F2542-1A1E-4641-82CB-8B14DCAA3713}">
      <dgm:prSet phldrT="4"/>
      <dgm:spPr/>
      <dgm:t>
        <a:bodyPr/>
        <a:lstStyle/>
        <a:p>
          <a:r>
            <a:rPr lang="en-US"/>
            <a:t>4</a:t>
          </a:r>
        </a:p>
      </dgm:t>
    </dgm:pt>
    <dgm:pt modelId="{F5BCB6FA-25CC-47BC-A5EB-1A2896EDB1DC}">
      <dgm:prSet/>
      <dgm:spPr/>
      <dgm:t>
        <a:bodyPr/>
        <a:lstStyle/>
        <a:p>
          <a:r>
            <a:rPr lang="en-US" b="1"/>
            <a:t>Standardized formats for columns like dates, text, and categories.</a:t>
          </a:r>
          <a:endParaRPr lang="en-US"/>
        </a:p>
      </dgm:t>
    </dgm:pt>
    <dgm:pt modelId="{9EB82039-9A68-4910-B2B8-F68AB1A203E6}" type="parTrans" cxnId="{56115747-2A77-4047-A934-D61B4AA42395}">
      <dgm:prSet/>
      <dgm:spPr/>
      <dgm:t>
        <a:bodyPr/>
        <a:lstStyle/>
        <a:p>
          <a:endParaRPr lang="en-US"/>
        </a:p>
      </dgm:t>
    </dgm:pt>
    <dgm:pt modelId="{35FE695E-F75F-44BD-814F-43209CF6CCF7}" type="sibTrans" cxnId="{56115747-2A77-4047-A934-D61B4AA42395}">
      <dgm:prSet phldrT="5"/>
      <dgm:spPr/>
      <dgm:t>
        <a:bodyPr/>
        <a:lstStyle/>
        <a:p>
          <a:r>
            <a:rPr lang="en-US"/>
            <a:t>5</a:t>
          </a:r>
        </a:p>
      </dgm:t>
    </dgm:pt>
    <dgm:pt modelId="{DDF92DDD-9D07-436F-8A58-49428C099EC2}">
      <dgm:prSet/>
      <dgm:spPr/>
      <dgm:t>
        <a:bodyPr/>
        <a:lstStyle/>
        <a:p>
          <a:r>
            <a:rPr lang="en-US" b="1"/>
            <a:t>Normalized numerical features to a consistent scale for better analysis and visualization.</a:t>
          </a:r>
          <a:endParaRPr lang="en-US"/>
        </a:p>
      </dgm:t>
    </dgm:pt>
    <dgm:pt modelId="{E506F808-311A-43E5-828A-3823A86BDF8D}" type="parTrans" cxnId="{C22BF785-AA2E-4766-8ECB-4F8E2EBE47D0}">
      <dgm:prSet/>
      <dgm:spPr/>
      <dgm:t>
        <a:bodyPr/>
        <a:lstStyle/>
        <a:p>
          <a:endParaRPr lang="en-US"/>
        </a:p>
      </dgm:t>
    </dgm:pt>
    <dgm:pt modelId="{B7B0475D-2CB7-4C1A-A6EA-01FEA226106C}" type="sibTrans" cxnId="{C22BF785-AA2E-4766-8ECB-4F8E2EBE47D0}">
      <dgm:prSet phldrT="6"/>
      <dgm:spPr/>
      <dgm:t>
        <a:bodyPr/>
        <a:lstStyle/>
        <a:p>
          <a:r>
            <a:rPr lang="en-US"/>
            <a:t>6</a:t>
          </a:r>
        </a:p>
      </dgm:t>
    </dgm:pt>
    <dgm:pt modelId="{A46954BF-E2F7-4448-93DD-424AD73526BA}">
      <dgm:prSet/>
      <dgm:spPr/>
      <dgm:t>
        <a:bodyPr/>
        <a:lstStyle/>
        <a:p>
          <a:r>
            <a:rPr lang="en-US" b="1"/>
            <a:t>Ensured the prepared data is free of errors and inconsistencies.</a:t>
          </a:r>
          <a:endParaRPr lang="en-US"/>
        </a:p>
      </dgm:t>
    </dgm:pt>
    <dgm:pt modelId="{836F6EB6-18A5-49C8-BC68-590E4A00A3C9}" type="parTrans" cxnId="{351E914E-8693-4851-B894-A7D92AB1365A}">
      <dgm:prSet/>
      <dgm:spPr/>
      <dgm:t>
        <a:bodyPr/>
        <a:lstStyle/>
        <a:p>
          <a:endParaRPr lang="en-US"/>
        </a:p>
      </dgm:t>
    </dgm:pt>
    <dgm:pt modelId="{DFA40763-69A5-4CD6-A781-374188F86DCB}" type="sibTrans" cxnId="{351E914E-8693-4851-B894-A7D92AB1365A}">
      <dgm:prSet phldrT="7"/>
      <dgm:spPr/>
      <dgm:t>
        <a:bodyPr/>
        <a:lstStyle/>
        <a:p>
          <a:r>
            <a:rPr lang="en-US"/>
            <a:t>7</a:t>
          </a:r>
        </a:p>
      </dgm:t>
    </dgm:pt>
    <dgm:pt modelId="{7357FDC2-3183-41FA-B8B4-DE115640E336}">
      <dgm:prSet/>
      <dgm:spPr/>
      <dgm:t>
        <a:bodyPr/>
        <a:lstStyle/>
        <a:p>
          <a:r>
            <a:rPr lang="en-US" b="1"/>
            <a:t>Validated the dataset against the original source for accuracy.</a:t>
          </a:r>
          <a:endParaRPr lang="en-US"/>
        </a:p>
      </dgm:t>
    </dgm:pt>
    <dgm:pt modelId="{34B8116E-3D8A-4FD0-BCDE-C8DFAAE86A01}" type="parTrans" cxnId="{886942B2-BCF7-4C5F-8B9A-7B483F92DE9A}">
      <dgm:prSet/>
      <dgm:spPr/>
      <dgm:t>
        <a:bodyPr/>
        <a:lstStyle/>
        <a:p>
          <a:endParaRPr lang="en-US"/>
        </a:p>
      </dgm:t>
    </dgm:pt>
    <dgm:pt modelId="{7D5E2FDB-B65A-4B99-9E29-29F1211C91CF}" type="sibTrans" cxnId="{886942B2-BCF7-4C5F-8B9A-7B483F92DE9A}">
      <dgm:prSet phldrT="8"/>
      <dgm:spPr/>
      <dgm:t>
        <a:bodyPr/>
        <a:lstStyle/>
        <a:p>
          <a:r>
            <a:rPr lang="en-US"/>
            <a:t>8</a:t>
          </a:r>
        </a:p>
      </dgm:t>
    </dgm:pt>
    <dgm:pt modelId="{3B8F6B54-4495-B94A-AF60-50289F49515F}" type="pres">
      <dgm:prSet presAssocID="{1FEF9253-E39B-4ECF-BDB7-CD5C5FE26CEA}" presName="linearFlow" presStyleCnt="0">
        <dgm:presLayoutVars>
          <dgm:dir/>
          <dgm:animLvl val="lvl"/>
          <dgm:resizeHandles val="exact"/>
        </dgm:presLayoutVars>
      </dgm:prSet>
      <dgm:spPr/>
    </dgm:pt>
    <dgm:pt modelId="{363286FC-EAD4-8B4B-B9B6-EE1457F53811}" type="pres">
      <dgm:prSet presAssocID="{31ED0F6D-B7FA-412F-A1A1-A7997B43F4CF}" presName="compositeNode" presStyleCnt="0"/>
      <dgm:spPr/>
    </dgm:pt>
    <dgm:pt modelId="{78409CD0-EEA5-674A-BD2C-31A97089FDD2}" type="pres">
      <dgm:prSet presAssocID="{31ED0F6D-B7FA-412F-A1A1-A7997B43F4CF}" presName="parTx" presStyleLbl="node1" presStyleIdx="0" presStyleCnt="0">
        <dgm:presLayoutVars>
          <dgm:chMax val="0"/>
          <dgm:chPref val="0"/>
          <dgm:bulletEnabled val="1"/>
        </dgm:presLayoutVars>
      </dgm:prSet>
      <dgm:spPr/>
    </dgm:pt>
    <dgm:pt modelId="{35861437-828C-0F4C-BA0A-2CD61B82E590}" type="pres">
      <dgm:prSet presAssocID="{31ED0F6D-B7FA-412F-A1A1-A7997B43F4CF}" presName="parSh" presStyleCnt="0"/>
      <dgm:spPr/>
    </dgm:pt>
    <dgm:pt modelId="{7BB04C7E-DAD9-2340-AE18-EB6DC84786DE}" type="pres">
      <dgm:prSet presAssocID="{31ED0F6D-B7FA-412F-A1A1-A7997B43F4CF}" presName="lineNode" presStyleLbl="alignAccFollowNode1" presStyleIdx="0" presStyleCnt="24"/>
      <dgm:spPr/>
    </dgm:pt>
    <dgm:pt modelId="{62D298F5-F0F0-CB49-9BDD-55D4FCF7CE84}" type="pres">
      <dgm:prSet presAssocID="{31ED0F6D-B7FA-412F-A1A1-A7997B43F4CF}" presName="lineArrowNode" presStyleLbl="alignAccFollowNode1" presStyleIdx="1" presStyleCnt="24"/>
      <dgm:spPr/>
    </dgm:pt>
    <dgm:pt modelId="{A41E977A-1110-3546-B42F-9DF992F067F1}" type="pres">
      <dgm:prSet presAssocID="{9D2226F9-890C-4EF0-B8A0-35130E24E0F1}" presName="sibTransNodeCircle" presStyleLbl="alignNode1" presStyleIdx="0" presStyleCnt="8">
        <dgm:presLayoutVars>
          <dgm:chMax val="0"/>
          <dgm:bulletEnabled/>
        </dgm:presLayoutVars>
      </dgm:prSet>
      <dgm:spPr/>
    </dgm:pt>
    <dgm:pt modelId="{8C50D7B0-EABE-CC48-BDF5-1AE9C8672BBC}" type="pres">
      <dgm:prSet presAssocID="{9D2226F9-890C-4EF0-B8A0-35130E24E0F1}" presName="spacerBetweenCircleAndCallout" presStyleCnt="0">
        <dgm:presLayoutVars/>
      </dgm:prSet>
      <dgm:spPr/>
    </dgm:pt>
    <dgm:pt modelId="{254827A9-A95E-854F-A856-B93961972BB3}" type="pres">
      <dgm:prSet presAssocID="{31ED0F6D-B7FA-412F-A1A1-A7997B43F4CF}" presName="nodeText" presStyleLbl="alignAccFollowNode1" presStyleIdx="2" presStyleCnt="24">
        <dgm:presLayoutVars>
          <dgm:bulletEnabled val="1"/>
        </dgm:presLayoutVars>
      </dgm:prSet>
      <dgm:spPr/>
    </dgm:pt>
    <dgm:pt modelId="{F6BE96F6-97CC-D343-9C0C-6579A6F98E37}" type="pres">
      <dgm:prSet presAssocID="{9D2226F9-890C-4EF0-B8A0-35130E24E0F1}" presName="sibTransComposite" presStyleCnt="0"/>
      <dgm:spPr/>
    </dgm:pt>
    <dgm:pt modelId="{783C0A6D-0229-8A47-89C2-02CE1817751D}" type="pres">
      <dgm:prSet presAssocID="{44936B07-E9C7-4514-AE8E-B2D640423FDE}" presName="compositeNode" presStyleCnt="0"/>
      <dgm:spPr/>
    </dgm:pt>
    <dgm:pt modelId="{5C069563-9341-B341-BCF3-7C467E2EA04E}" type="pres">
      <dgm:prSet presAssocID="{44936B07-E9C7-4514-AE8E-B2D640423FDE}" presName="parTx" presStyleLbl="node1" presStyleIdx="0" presStyleCnt="0">
        <dgm:presLayoutVars>
          <dgm:chMax val="0"/>
          <dgm:chPref val="0"/>
          <dgm:bulletEnabled val="1"/>
        </dgm:presLayoutVars>
      </dgm:prSet>
      <dgm:spPr/>
    </dgm:pt>
    <dgm:pt modelId="{6F380A3D-6167-F94B-9F45-0C098294B039}" type="pres">
      <dgm:prSet presAssocID="{44936B07-E9C7-4514-AE8E-B2D640423FDE}" presName="parSh" presStyleCnt="0"/>
      <dgm:spPr/>
    </dgm:pt>
    <dgm:pt modelId="{E00B25EB-89BB-7A43-956D-8D8657F6B780}" type="pres">
      <dgm:prSet presAssocID="{44936B07-E9C7-4514-AE8E-B2D640423FDE}" presName="lineNode" presStyleLbl="alignAccFollowNode1" presStyleIdx="3" presStyleCnt="24"/>
      <dgm:spPr/>
    </dgm:pt>
    <dgm:pt modelId="{4645027E-51F7-D247-A4EE-F28E05AE329E}" type="pres">
      <dgm:prSet presAssocID="{44936B07-E9C7-4514-AE8E-B2D640423FDE}" presName="lineArrowNode" presStyleLbl="alignAccFollowNode1" presStyleIdx="4" presStyleCnt="24"/>
      <dgm:spPr/>
    </dgm:pt>
    <dgm:pt modelId="{65B28A9C-D45A-1B49-BF6C-69F6D7B126FE}" type="pres">
      <dgm:prSet presAssocID="{56FAADB1-E150-4A20-ADCE-C1A93D3E3306}" presName="sibTransNodeCircle" presStyleLbl="alignNode1" presStyleIdx="1" presStyleCnt="8">
        <dgm:presLayoutVars>
          <dgm:chMax val="0"/>
          <dgm:bulletEnabled/>
        </dgm:presLayoutVars>
      </dgm:prSet>
      <dgm:spPr/>
    </dgm:pt>
    <dgm:pt modelId="{F937FC14-A81E-6A42-B1EE-B11B16218911}" type="pres">
      <dgm:prSet presAssocID="{56FAADB1-E150-4A20-ADCE-C1A93D3E3306}" presName="spacerBetweenCircleAndCallout" presStyleCnt="0">
        <dgm:presLayoutVars/>
      </dgm:prSet>
      <dgm:spPr/>
    </dgm:pt>
    <dgm:pt modelId="{9DBE15B0-C45F-E04E-B5D1-9D28121D8950}" type="pres">
      <dgm:prSet presAssocID="{44936B07-E9C7-4514-AE8E-B2D640423FDE}" presName="nodeText" presStyleLbl="alignAccFollowNode1" presStyleIdx="5" presStyleCnt="24">
        <dgm:presLayoutVars>
          <dgm:bulletEnabled val="1"/>
        </dgm:presLayoutVars>
      </dgm:prSet>
      <dgm:spPr/>
    </dgm:pt>
    <dgm:pt modelId="{D36FBE52-0BF7-1D44-9084-10F1C13E0E6B}" type="pres">
      <dgm:prSet presAssocID="{56FAADB1-E150-4A20-ADCE-C1A93D3E3306}" presName="sibTransComposite" presStyleCnt="0"/>
      <dgm:spPr/>
    </dgm:pt>
    <dgm:pt modelId="{8E535875-9292-6D4C-A129-DF3164FA900F}" type="pres">
      <dgm:prSet presAssocID="{B4DABFDB-DBD3-406E-AD3A-2312985AAA7A}" presName="compositeNode" presStyleCnt="0"/>
      <dgm:spPr/>
    </dgm:pt>
    <dgm:pt modelId="{BFF71739-2E1A-7B49-99C0-CA45178E9279}" type="pres">
      <dgm:prSet presAssocID="{B4DABFDB-DBD3-406E-AD3A-2312985AAA7A}" presName="parTx" presStyleLbl="node1" presStyleIdx="0" presStyleCnt="0">
        <dgm:presLayoutVars>
          <dgm:chMax val="0"/>
          <dgm:chPref val="0"/>
          <dgm:bulletEnabled val="1"/>
        </dgm:presLayoutVars>
      </dgm:prSet>
      <dgm:spPr/>
    </dgm:pt>
    <dgm:pt modelId="{61560A4E-F760-A643-AC58-0160DF67FFA7}" type="pres">
      <dgm:prSet presAssocID="{B4DABFDB-DBD3-406E-AD3A-2312985AAA7A}" presName="parSh" presStyleCnt="0"/>
      <dgm:spPr/>
    </dgm:pt>
    <dgm:pt modelId="{3E64734F-6BF6-B34A-B889-00A08D3C00C9}" type="pres">
      <dgm:prSet presAssocID="{B4DABFDB-DBD3-406E-AD3A-2312985AAA7A}" presName="lineNode" presStyleLbl="alignAccFollowNode1" presStyleIdx="6" presStyleCnt="24"/>
      <dgm:spPr/>
    </dgm:pt>
    <dgm:pt modelId="{7E2DFA5A-CA7C-804B-91CF-25D41C7AE7A4}" type="pres">
      <dgm:prSet presAssocID="{B4DABFDB-DBD3-406E-AD3A-2312985AAA7A}" presName="lineArrowNode" presStyleLbl="alignAccFollowNode1" presStyleIdx="7" presStyleCnt="24"/>
      <dgm:spPr/>
    </dgm:pt>
    <dgm:pt modelId="{E199953B-64B2-9544-A012-8AB8B2544C4C}" type="pres">
      <dgm:prSet presAssocID="{A5BB8993-67FC-4C01-A2C3-D0034A1051DA}" presName="sibTransNodeCircle" presStyleLbl="alignNode1" presStyleIdx="2" presStyleCnt="8">
        <dgm:presLayoutVars>
          <dgm:chMax val="0"/>
          <dgm:bulletEnabled/>
        </dgm:presLayoutVars>
      </dgm:prSet>
      <dgm:spPr/>
    </dgm:pt>
    <dgm:pt modelId="{7A53341F-56A9-EA47-9C11-1E03548DCE18}" type="pres">
      <dgm:prSet presAssocID="{A5BB8993-67FC-4C01-A2C3-D0034A1051DA}" presName="spacerBetweenCircleAndCallout" presStyleCnt="0">
        <dgm:presLayoutVars/>
      </dgm:prSet>
      <dgm:spPr/>
    </dgm:pt>
    <dgm:pt modelId="{76078D10-F8AB-3C4F-B74D-CAF4C8E598ED}" type="pres">
      <dgm:prSet presAssocID="{B4DABFDB-DBD3-406E-AD3A-2312985AAA7A}" presName="nodeText" presStyleLbl="alignAccFollowNode1" presStyleIdx="8" presStyleCnt="24">
        <dgm:presLayoutVars>
          <dgm:bulletEnabled val="1"/>
        </dgm:presLayoutVars>
      </dgm:prSet>
      <dgm:spPr/>
    </dgm:pt>
    <dgm:pt modelId="{9667DF88-8C49-9044-A36B-668F783A1395}" type="pres">
      <dgm:prSet presAssocID="{A5BB8993-67FC-4C01-A2C3-D0034A1051DA}" presName="sibTransComposite" presStyleCnt="0"/>
      <dgm:spPr/>
    </dgm:pt>
    <dgm:pt modelId="{FEA51D37-464D-094A-9F35-E3AC4B075431}" type="pres">
      <dgm:prSet presAssocID="{993F4724-01E4-4D28-A256-7AA5D07B5C34}" presName="compositeNode" presStyleCnt="0"/>
      <dgm:spPr/>
    </dgm:pt>
    <dgm:pt modelId="{23A382FE-7D9C-AA4E-8CD2-5A99637EF33C}" type="pres">
      <dgm:prSet presAssocID="{993F4724-01E4-4D28-A256-7AA5D07B5C34}" presName="parTx" presStyleLbl="node1" presStyleIdx="0" presStyleCnt="0">
        <dgm:presLayoutVars>
          <dgm:chMax val="0"/>
          <dgm:chPref val="0"/>
          <dgm:bulletEnabled val="1"/>
        </dgm:presLayoutVars>
      </dgm:prSet>
      <dgm:spPr/>
    </dgm:pt>
    <dgm:pt modelId="{D59B35F0-0832-FC47-8550-7EE308245E7F}" type="pres">
      <dgm:prSet presAssocID="{993F4724-01E4-4D28-A256-7AA5D07B5C34}" presName="parSh" presStyleCnt="0"/>
      <dgm:spPr/>
    </dgm:pt>
    <dgm:pt modelId="{DC79905D-A0AF-1C4E-A09E-ABFA497F8042}" type="pres">
      <dgm:prSet presAssocID="{993F4724-01E4-4D28-A256-7AA5D07B5C34}" presName="lineNode" presStyleLbl="alignAccFollowNode1" presStyleIdx="9" presStyleCnt="24"/>
      <dgm:spPr/>
    </dgm:pt>
    <dgm:pt modelId="{0F39AFC3-741D-D045-A83E-D7B16A3E9074}" type="pres">
      <dgm:prSet presAssocID="{993F4724-01E4-4D28-A256-7AA5D07B5C34}" presName="lineArrowNode" presStyleLbl="alignAccFollowNode1" presStyleIdx="10" presStyleCnt="24"/>
      <dgm:spPr/>
    </dgm:pt>
    <dgm:pt modelId="{858D4F4D-04E2-BA45-BDA1-850C3E6376FB}" type="pres">
      <dgm:prSet presAssocID="{F0E8AB9D-9460-4A7C-98C5-40F77A98EC9F}" presName="sibTransNodeCircle" presStyleLbl="alignNode1" presStyleIdx="3" presStyleCnt="8">
        <dgm:presLayoutVars>
          <dgm:chMax val="0"/>
          <dgm:bulletEnabled/>
        </dgm:presLayoutVars>
      </dgm:prSet>
      <dgm:spPr/>
    </dgm:pt>
    <dgm:pt modelId="{3C7BCA4B-86C7-AC4B-94BF-0C43791F2A70}" type="pres">
      <dgm:prSet presAssocID="{F0E8AB9D-9460-4A7C-98C5-40F77A98EC9F}" presName="spacerBetweenCircleAndCallout" presStyleCnt="0">
        <dgm:presLayoutVars/>
      </dgm:prSet>
      <dgm:spPr/>
    </dgm:pt>
    <dgm:pt modelId="{BF10C6B5-7AEA-424A-8DE2-628F79A03339}" type="pres">
      <dgm:prSet presAssocID="{993F4724-01E4-4D28-A256-7AA5D07B5C34}" presName="nodeText" presStyleLbl="alignAccFollowNode1" presStyleIdx="11" presStyleCnt="24">
        <dgm:presLayoutVars>
          <dgm:bulletEnabled val="1"/>
        </dgm:presLayoutVars>
      </dgm:prSet>
      <dgm:spPr/>
    </dgm:pt>
    <dgm:pt modelId="{AA06DD2C-D6A5-7144-B76D-4C8591D33E25}" type="pres">
      <dgm:prSet presAssocID="{F0E8AB9D-9460-4A7C-98C5-40F77A98EC9F}" presName="sibTransComposite" presStyleCnt="0"/>
      <dgm:spPr/>
    </dgm:pt>
    <dgm:pt modelId="{03AAF87B-27AB-3B42-8BA6-04054C8C3E76}" type="pres">
      <dgm:prSet presAssocID="{F5BCB6FA-25CC-47BC-A5EB-1A2896EDB1DC}" presName="compositeNode" presStyleCnt="0"/>
      <dgm:spPr/>
    </dgm:pt>
    <dgm:pt modelId="{1DBECB29-573B-804E-AC3F-1BFDFBD26F82}" type="pres">
      <dgm:prSet presAssocID="{F5BCB6FA-25CC-47BC-A5EB-1A2896EDB1DC}" presName="parTx" presStyleLbl="node1" presStyleIdx="0" presStyleCnt="0">
        <dgm:presLayoutVars>
          <dgm:chMax val="0"/>
          <dgm:chPref val="0"/>
          <dgm:bulletEnabled val="1"/>
        </dgm:presLayoutVars>
      </dgm:prSet>
      <dgm:spPr/>
    </dgm:pt>
    <dgm:pt modelId="{C6472F0F-8CA6-0C4F-B77A-0CEEFC043E96}" type="pres">
      <dgm:prSet presAssocID="{F5BCB6FA-25CC-47BC-A5EB-1A2896EDB1DC}" presName="parSh" presStyleCnt="0"/>
      <dgm:spPr/>
    </dgm:pt>
    <dgm:pt modelId="{A2D5338B-BD02-A14C-A26B-D1F8D7C95A88}" type="pres">
      <dgm:prSet presAssocID="{F5BCB6FA-25CC-47BC-A5EB-1A2896EDB1DC}" presName="lineNode" presStyleLbl="alignAccFollowNode1" presStyleIdx="12" presStyleCnt="24"/>
      <dgm:spPr/>
    </dgm:pt>
    <dgm:pt modelId="{1A99F2A5-EE5B-EA48-80E0-F0A419B737AD}" type="pres">
      <dgm:prSet presAssocID="{F5BCB6FA-25CC-47BC-A5EB-1A2896EDB1DC}" presName="lineArrowNode" presStyleLbl="alignAccFollowNode1" presStyleIdx="13" presStyleCnt="24"/>
      <dgm:spPr/>
    </dgm:pt>
    <dgm:pt modelId="{43D98E52-D7A7-7940-B185-8747E6678DBF}" type="pres">
      <dgm:prSet presAssocID="{35FE695E-F75F-44BD-814F-43209CF6CCF7}" presName="sibTransNodeCircle" presStyleLbl="alignNode1" presStyleIdx="4" presStyleCnt="8">
        <dgm:presLayoutVars>
          <dgm:chMax val="0"/>
          <dgm:bulletEnabled/>
        </dgm:presLayoutVars>
      </dgm:prSet>
      <dgm:spPr/>
    </dgm:pt>
    <dgm:pt modelId="{59F0979F-5E34-0145-842E-AF80FA9884C2}" type="pres">
      <dgm:prSet presAssocID="{35FE695E-F75F-44BD-814F-43209CF6CCF7}" presName="spacerBetweenCircleAndCallout" presStyleCnt="0">
        <dgm:presLayoutVars/>
      </dgm:prSet>
      <dgm:spPr/>
    </dgm:pt>
    <dgm:pt modelId="{812233AF-BDB0-8240-96C3-917269035B8A}" type="pres">
      <dgm:prSet presAssocID="{F5BCB6FA-25CC-47BC-A5EB-1A2896EDB1DC}" presName="nodeText" presStyleLbl="alignAccFollowNode1" presStyleIdx="14" presStyleCnt="24">
        <dgm:presLayoutVars>
          <dgm:bulletEnabled val="1"/>
        </dgm:presLayoutVars>
      </dgm:prSet>
      <dgm:spPr/>
    </dgm:pt>
    <dgm:pt modelId="{E69B8C80-F554-774B-B7BD-EE6EEDA149FA}" type="pres">
      <dgm:prSet presAssocID="{35FE695E-F75F-44BD-814F-43209CF6CCF7}" presName="sibTransComposite" presStyleCnt="0"/>
      <dgm:spPr/>
    </dgm:pt>
    <dgm:pt modelId="{993FAB4C-A7A3-2449-A6B9-CD245EB62EF9}" type="pres">
      <dgm:prSet presAssocID="{DDF92DDD-9D07-436F-8A58-49428C099EC2}" presName="compositeNode" presStyleCnt="0"/>
      <dgm:spPr/>
    </dgm:pt>
    <dgm:pt modelId="{00D45D19-D3C1-5049-8F94-49921CED91F7}" type="pres">
      <dgm:prSet presAssocID="{DDF92DDD-9D07-436F-8A58-49428C099EC2}" presName="parTx" presStyleLbl="node1" presStyleIdx="0" presStyleCnt="0">
        <dgm:presLayoutVars>
          <dgm:chMax val="0"/>
          <dgm:chPref val="0"/>
          <dgm:bulletEnabled val="1"/>
        </dgm:presLayoutVars>
      </dgm:prSet>
      <dgm:spPr/>
    </dgm:pt>
    <dgm:pt modelId="{B43B3A21-5FE8-814A-9320-7109E6993D03}" type="pres">
      <dgm:prSet presAssocID="{DDF92DDD-9D07-436F-8A58-49428C099EC2}" presName="parSh" presStyleCnt="0"/>
      <dgm:spPr/>
    </dgm:pt>
    <dgm:pt modelId="{4A9591C8-68D2-F443-B8B8-B02B053F09A2}" type="pres">
      <dgm:prSet presAssocID="{DDF92DDD-9D07-436F-8A58-49428C099EC2}" presName="lineNode" presStyleLbl="alignAccFollowNode1" presStyleIdx="15" presStyleCnt="24"/>
      <dgm:spPr/>
    </dgm:pt>
    <dgm:pt modelId="{D6B0CDD6-515B-7446-908A-C8A024D10BE8}" type="pres">
      <dgm:prSet presAssocID="{DDF92DDD-9D07-436F-8A58-49428C099EC2}" presName="lineArrowNode" presStyleLbl="alignAccFollowNode1" presStyleIdx="16" presStyleCnt="24"/>
      <dgm:spPr/>
    </dgm:pt>
    <dgm:pt modelId="{F9798E65-36D6-4E43-9B7D-3755EA16046F}" type="pres">
      <dgm:prSet presAssocID="{B7B0475D-2CB7-4C1A-A6EA-01FEA226106C}" presName="sibTransNodeCircle" presStyleLbl="alignNode1" presStyleIdx="5" presStyleCnt="8">
        <dgm:presLayoutVars>
          <dgm:chMax val="0"/>
          <dgm:bulletEnabled/>
        </dgm:presLayoutVars>
      </dgm:prSet>
      <dgm:spPr/>
    </dgm:pt>
    <dgm:pt modelId="{C1BC9D4C-F5BF-E14E-843D-EA91C37A426E}" type="pres">
      <dgm:prSet presAssocID="{B7B0475D-2CB7-4C1A-A6EA-01FEA226106C}" presName="spacerBetweenCircleAndCallout" presStyleCnt="0">
        <dgm:presLayoutVars/>
      </dgm:prSet>
      <dgm:spPr/>
    </dgm:pt>
    <dgm:pt modelId="{39E11BB7-4F1A-524D-B64E-2BFD454C046B}" type="pres">
      <dgm:prSet presAssocID="{DDF92DDD-9D07-436F-8A58-49428C099EC2}" presName="nodeText" presStyleLbl="alignAccFollowNode1" presStyleIdx="17" presStyleCnt="24">
        <dgm:presLayoutVars>
          <dgm:bulletEnabled val="1"/>
        </dgm:presLayoutVars>
      </dgm:prSet>
      <dgm:spPr/>
    </dgm:pt>
    <dgm:pt modelId="{83EE665E-F804-AF42-AA30-A3323F311E4B}" type="pres">
      <dgm:prSet presAssocID="{B7B0475D-2CB7-4C1A-A6EA-01FEA226106C}" presName="sibTransComposite" presStyleCnt="0"/>
      <dgm:spPr/>
    </dgm:pt>
    <dgm:pt modelId="{9840648F-8C2E-4B46-AC9D-CEA648A19B77}" type="pres">
      <dgm:prSet presAssocID="{A46954BF-E2F7-4448-93DD-424AD73526BA}" presName="compositeNode" presStyleCnt="0"/>
      <dgm:spPr/>
    </dgm:pt>
    <dgm:pt modelId="{B4E5F790-43FB-FA46-A34B-831C6010D95D}" type="pres">
      <dgm:prSet presAssocID="{A46954BF-E2F7-4448-93DD-424AD73526BA}" presName="parTx" presStyleLbl="node1" presStyleIdx="0" presStyleCnt="0">
        <dgm:presLayoutVars>
          <dgm:chMax val="0"/>
          <dgm:chPref val="0"/>
          <dgm:bulletEnabled val="1"/>
        </dgm:presLayoutVars>
      </dgm:prSet>
      <dgm:spPr/>
    </dgm:pt>
    <dgm:pt modelId="{D6C326F0-2B78-5549-B8DF-29D6169C5CDA}" type="pres">
      <dgm:prSet presAssocID="{A46954BF-E2F7-4448-93DD-424AD73526BA}" presName="parSh" presStyleCnt="0"/>
      <dgm:spPr/>
    </dgm:pt>
    <dgm:pt modelId="{CC16231E-0D40-1A4D-A802-AB82E4C65CF1}" type="pres">
      <dgm:prSet presAssocID="{A46954BF-E2F7-4448-93DD-424AD73526BA}" presName="lineNode" presStyleLbl="alignAccFollowNode1" presStyleIdx="18" presStyleCnt="24"/>
      <dgm:spPr/>
    </dgm:pt>
    <dgm:pt modelId="{CE45E0B8-4A05-7049-BCC3-0177E397508E}" type="pres">
      <dgm:prSet presAssocID="{A46954BF-E2F7-4448-93DD-424AD73526BA}" presName="lineArrowNode" presStyleLbl="alignAccFollowNode1" presStyleIdx="19" presStyleCnt="24"/>
      <dgm:spPr/>
    </dgm:pt>
    <dgm:pt modelId="{FF18335E-6806-AC49-BE44-47C5A96D8660}" type="pres">
      <dgm:prSet presAssocID="{DFA40763-69A5-4CD6-A781-374188F86DCB}" presName="sibTransNodeCircle" presStyleLbl="alignNode1" presStyleIdx="6" presStyleCnt="8">
        <dgm:presLayoutVars>
          <dgm:chMax val="0"/>
          <dgm:bulletEnabled/>
        </dgm:presLayoutVars>
      </dgm:prSet>
      <dgm:spPr/>
    </dgm:pt>
    <dgm:pt modelId="{44933D7E-3C5C-9042-80B6-851A5055F170}" type="pres">
      <dgm:prSet presAssocID="{DFA40763-69A5-4CD6-A781-374188F86DCB}" presName="spacerBetweenCircleAndCallout" presStyleCnt="0">
        <dgm:presLayoutVars/>
      </dgm:prSet>
      <dgm:spPr/>
    </dgm:pt>
    <dgm:pt modelId="{0C22A8FC-2BC8-0744-BC95-8BB7C1A936F1}" type="pres">
      <dgm:prSet presAssocID="{A46954BF-E2F7-4448-93DD-424AD73526BA}" presName="nodeText" presStyleLbl="alignAccFollowNode1" presStyleIdx="20" presStyleCnt="24">
        <dgm:presLayoutVars>
          <dgm:bulletEnabled val="1"/>
        </dgm:presLayoutVars>
      </dgm:prSet>
      <dgm:spPr/>
    </dgm:pt>
    <dgm:pt modelId="{063AF849-DC62-9445-BF8E-1CC2CACC61D8}" type="pres">
      <dgm:prSet presAssocID="{DFA40763-69A5-4CD6-A781-374188F86DCB}" presName="sibTransComposite" presStyleCnt="0"/>
      <dgm:spPr/>
    </dgm:pt>
    <dgm:pt modelId="{6FDE95E9-DCBD-9441-8581-C906BE761F67}" type="pres">
      <dgm:prSet presAssocID="{7357FDC2-3183-41FA-B8B4-DE115640E336}" presName="compositeNode" presStyleCnt="0"/>
      <dgm:spPr/>
    </dgm:pt>
    <dgm:pt modelId="{011CDD54-C630-134B-B39A-AF4EF28282F3}" type="pres">
      <dgm:prSet presAssocID="{7357FDC2-3183-41FA-B8B4-DE115640E336}" presName="parTx" presStyleLbl="node1" presStyleIdx="0" presStyleCnt="0">
        <dgm:presLayoutVars>
          <dgm:chMax val="0"/>
          <dgm:chPref val="0"/>
          <dgm:bulletEnabled val="1"/>
        </dgm:presLayoutVars>
      </dgm:prSet>
      <dgm:spPr/>
    </dgm:pt>
    <dgm:pt modelId="{917BDEC2-DCF0-5143-A488-624F5B21404B}" type="pres">
      <dgm:prSet presAssocID="{7357FDC2-3183-41FA-B8B4-DE115640E336}" presName="parSh" presStyleCnt="0"/>
      <dgm:spPr/>
    </dgm:pt>
    <dgm:pt modelId="{FD4D2E16-48C7-2F47-AC8D-C6F3111EB53F}" type="pres">
      <dgm:prSet presAssocID="{7357FDC2-3183-41FA-B8B4-DE115640E336}" presName="lineNode" presStyleLbl="alignAccFollowNode1" presStyleIdx="21" presStyleCnt="24"/>
      <dgm:spPr/>
    </dgm:pt>
    <dgm:pt modelId="{01EA107C-E5DD-DD46-8C02-80B016476220}" type="pres">
      <dgm:prSet presAssocID="{7357FDC2-3183-41FA-B8B4-DE115640E336}" presName="lineArrowNode" presStyleLbl="alignAccFollowNode1" presStyleIdx="22" presStyleCnt="24"/>
      <dgm:spPr/>
    </dgm:pt>
    <dgm:pt modelId="{15CDEAA4-E5FC-6B4F-BF26-131029C9EB9A}" type="pres">
      <dgm:prSet presAssocID="{7D5E2FDB-B65A-4B99-9E29-29F1211C91CF}" presName="sibTransNodeCircle" presStyleLbl="alignNode1" presStyleIdx="7" presStyleCnt="8">
        <dgm:presLayoutVars>
          <dgm:chMax val="0"/>
          <dgm:bulletEnabled/>
        </dgm:presLayoutVars>
      </dgm:prSet>
      <dgm:spPr/>
    </dgm:pt>
    <dgm:pt modelId="{9A3F0D67-4366-044B-9548-96BC8E2121B9}" type="pres">
      <dgm:prSet presAssocID="{7D5E2FDB-B65A-4B99-9E29-29F1211C91CF}" presName="spacerBetweenCircleAndCallout" presStyleCnt="0">
        <dgm:presLayoutVars/>
      </dgm:prSet>
      <dgm:spPr/>
    </dgm:pt>
    <dgm:pt modelId="{C9984306-5658-7445-A9CE-46FF3DC44512}" type="pres">
      <dgm:prSet presAssocID="{7357FDC2-3183-41FA-B8B4-DE115640E336}" presName="nodeText" presStyleLbl="alignAccFollowNode1" presStyleIdx="23" presStyleCnt="24">
        <dgm:presLayoutVars>
          <dgm:bulletEnabled val="1"/>
        </dgm:presLayoutVars>
      </dgm:prSet>
      <dgm:spPr/>
    </dgm:pt>
  </dgm:ptLst>
  <dgm:cxnLst>
    <dgm:cxn modelId="{65EEA701-59D6-B540-83D5-99AA70407CDA}" type="presOf" srcId="{9D2226F9-890C-4EF0-B8A0-35130E24E0F1}" destId="{A41E977A-1110-3546-B42F-9DF992F067F1}" srcOrd="0" destOrd="0" presId="urn:microsoft.com/office/officeart/2016/7/layout/LinearArrowProcessNumbered"/>
    <dgm:cxn modelId="{1D673C1A-502B-5742-AE3B-42718969C78D}" type="presOf" srcId="{56FAADB1-E150-4A20-ADCE-C1A93D3E3306}" destId="{65B28A9C-D45A-1B49-BF6C-69F6D7B126FE}" srcOrd="0" destOrd="0" presId="urn:microsoft.com/office/officeart/2016/7/layout/LinearArrowProcessNumbered"/>
    <dgm:cxn modelId="{35410D1E-DB8C-124B-BF68-11DCAA664A3E}" type="presOf" srcId="{35FE695E-F75F-44BD-814F-43209CF6CCF7}" destId="{43D98E52-D7A7-7940-B185-8747E6678DBF}" srcOrd="0" destOrd="0" presId="urn:microsoft.com/office/officeart/2016/7/layout/LinearArrowProcessNumbered"/>
    <dgm:cxn modelId="{F109642A-0FBE-7A40-BF42-6DEDE1B4D7FD}" type="presOf" srcId="{993F4724-01E4-4D28-A256-7AA5D07B5C34}" destId="{BF10C6B5-7AEA-424A-8DE2-628F79A03339}" srcOrd="0" destOrd="0" presId="urn:microsoft.com/office/officeart/2016/7/layout/LinearArrowProcessNumbered"/>
    <dgm:cxn modelId="{862CF13E-4FB6-0C41-9C3D-1C63364DA24B}" type="presOf" srcId="{44936B07-E9C7-4514-AE8E-B2D640423FDE}" destId="{9DBE15B0-C45F-E04E-B5D1-9D28121D8950}" srcOrd="0" destOrd="0" presId="urn:microsoft.com/office/officeart/2016/7/layout/LinearArrowProcessNumbered"/>
    <dgm:cxn modelId="{0E8F2542-1A1E-4641-82CB-8B14DCAA3713}" srcId="{1FEF9253-E39B-4ECF-BDB7-CD5C5FE26CEA}" destId="{993F4724-01E4-4D28-A256-7AA5D07B5C34}" srcOrd="3" destOrd="0" parTransId="{A2FBCA70-C3A6-45E9-83BF-2244FC377B0F}" sibTransId="{F0E8AB9D-9460-4A7C-98C5-40F77A98EC9F}"/>
    <dgm:cxn modelId="{56115747-2A77-4047-A934-D61B4AA42395}" srcId="{1FEF9253-E39B-4ECF-BDB7-CD5C5FE26CEA}" destId="{F5BCB6FA-25CC-47BC-A5EB-1A2896EDB1DC}" srcOrd="4" destOrd="0" parTransId="{9EB82039-9A68-4910-B2B8-F68AB1A203E6}" sibTransId="{35FE695E-F75F-44BD-814F-43209CF6CCF7}"/>
    <dgm:cxn modelId="{14F0DF4B-3CA1-374D-BCE2-4353C30428A7}" type="presOf" srcId="{B4DABFDB-DBD3-406E-AD3A-2312985AAA7A}" destId="{76078D10-F8AB-3C4F-B74D-CAF4C8E598ED}" srcOrd="0" destOrd="0" presId="urn:microsoft.com/office/officeart/2016/7/layout/LinearArrowProcessNumbered"/>
    <dgm:cxn modelId="{351E914E-8693-4851-B894-A7D92AB1365A}" srcId="{1FEF9253-E39B-4ECF-BDB7-CD5C5FE26CEA}" destId="{A46954BF-E2F7-4448-93DD-424AD73526BA}" srcOrd="6" destOrd="0" parTransId="{836F6EB6-18A5-49C8-BC68-590E4A00A3C9}" sibTransId="{DFA40763-69A5-4CD6-A781-374188F86DCB}"/>
    <dgm:cxn modelId="{CA741E6B-3B82-A849-96D1-E9A910B858FB}" type="presOf" srcId="{7357FDC2-3183-41FA-B8B4-DE115640E336}" destId="{C9984306-5658-7445-A9CE-46FF3DC44512}" srcOrd="0" destOrd="0" presId="urn:microsoft.com/office/officeart/2016/7/layout/LinearArrowProcessNumbered"/>
    <dgm:cxn modelId="{24528471-8DF0-C14D-87FA-431DF6BD63E6}" type="presOf" srcId="{A46954BF-E2F7-4448-93DD-424AD73526BA}" destId="{0C22A8FC-2BC8-0744-BC95-8BB7C1A936F1}" srcOrd="0" destOrd="0" presId="urn:microsoft.com/office/officeart/2016/7/layout/LinearArrowProcessNumbered"/>
    <dgm:cxn modelId="{D8F2E777-5F26-9342-88E4-1954DA7E172A}" type="presOf" srcId="{DFA40763-69A5-4CD6-A781-374188F86DCB}" destId="{FF18335E-6806-AC49-BE44-47C5A96D8660}" srcOrd="0" destOrd="0" presId="urn:microsoft.com/office/officeart/2016/7/layout/LinearArrowProcessNumbered"/>
    <dgm:cxn modelId="{733FDC83-14BD-3946-9D51-05CA4D46CB72}" type="presOf" srcId="{1FEF9253-E39B-4ECF-BDB7-CD5C5FE26CEA}" destId="{3B8F6B54-4495-B94A-AF60-50289F49515F}" srcOrd="0" destOrd="0" presId="urn:microsoft.com/office/officeart/2016/7/layout/LinearArrowProcessNumbered"/>
    <dgm:cxn modelId="{C22BF785-AA2E-4766-8ECB-4F8E2EBE47D0}" srcId="{1FEF9253-E39B-4ECF-BDB7-CD5C5FE26CEA}" destId="{DDF92DDD-9D07-436F-8A58-49428C099EC2}" srcOrd="5" destOrd="0" parTransId="{E506F808-311A-43E5-828A-3823A86BDF8D}" sibTransId="{B7B0475D-2CB7-4C1A-A6EA-01FEA226106C}"/>
    <dgm:cxn modelId="{49663D90-A09D-A242-9257-9F74CB3E055A}" type="presOf" srcId="{B7B0475D-2CB7-4C1A-A6EA-01FEA226106C}" destId="{F9798E65-36D6-4E43-9B7D-3755EA16046F}" srcOrd="0" destOrd="0" presId="urn:microsoft.com/office/officeart/2016/7/layout/LinearArrowProcessNumbered"/>
    <dgm:cxn modelId="{214E9A9E-8FE8-7C45-A6F2-58B38A768037}" type="presOf" srcId="{F0E8AB9D-9460-4A7C-98C5-40F77A98EC9F}" destId="{858D4F4D-04E2-BA45-BDA1-850C3E6376FB}" srcOrd="0" destOrd="0" presId="urn:microsoft.com/office/officeart/2016/7/layout/LinearArrowProcessNumbered"/>
    <dgm:cxn modelId="{886942B2-BCF7-4C5F-8B9A-7B483F92DE9A}" srcId="{1FEF9253-E39B-4ECF-BDB7-CD5C5FE26CEA}" destId="{7357FDC2-3183-41FA-B8B4-DE115640E336}" srcOrd="7" destOrd="0" parTransId="{34B8116E-3D8A-4FD0-BCDE-C8DFAAE86A01}" sibTransId="{7D5E2FDB-B65A-4B99-9E29-29F1211C91CF}"/>
    <dgm:cxn modelId="{8DF126BD-A893-8546-B3C3-338EDB2485FB}" type="presOf" srcId="{F5BCB6FA-25CC-47BC-A5EB-1A2896EDB1DC}" destId="{812233AF-BDB0-8240-96C3-917269035B8A}" srcOrd="0" destOrd="0" presId="urn:microsoft.com/office/officeart/2016/7/layout/LinearArrowProcessNumbered"/>
    <dgm:cxn modelId="{ED5232CA-5B08-48AD-9562-5AEA65794D88}" srcId="{1FEF9253-E39B-4ECF-BDB7-CD5C5FE26CEA}" destId="{31ED0F6D-B7FA-412F-A1A1-A7997B43F4CF}" srcOrd="0" destOrd="0" parTransId="{618B7F16-632F-4877-B738-9D76821AC6E6}" sibTransId="{9D2226F9-890C-4EF0-B8A0-35130E24E0F1}"/>
    <dgm:cxn modelId="{9A62B6CB-C0F3-DE48-A814-E9C5316B2846}" type="presOf" srcId="{A5BB8993-67FC-4C01-A2C3-D0034A1051DA}" destId="{E199953B-64B2-9544-A012-8AB8B2544C4C}" srcOrd="0" destOrd="0" presId="urn:microsoft.com/office/officeart/2016/7/layout/LinearArrowProcessNumbered"/>
    <dgm:cxn modelId="{BF19F1DA-CE78-3944-906A-8BEDFC38177A}" type="presOf" srcId="{7D5E2FDB-B65A-4B99-9E29-29F1211C91CF}" destId="{15CDEAA4-E5FC-6B4F-BF26-131029C9EB9A}" srcOrd="0" destOrd="0" presId="urn:microsoft.com/office/officeart/2016/7/layout/LinearArrowProcessNumbered"/>
    <dgm:cxn modelId="{039182E2-CB8B-014D-B462-FC325E5B52C3}" type="presOf" srcId="{31ED0F6D-B7FA-412F-A1A1-A7997B43F4CF}" destId="{254827A9-A95E-854F-A856-B93961972BB3}" srcOrd="0" destOrd="0" presId="urn:microsoft.com/office/officeart/2016/7/layout/LinearArrowProcessNumbered"/>
    <dgm:cxn modelId="{7A3C3CE3-AA53-BC45-A0B7-BD426D3DB740}" type="presOf" srcId="{DDF92DDD-9D07-436F-8A58-49428C099EC2}" destId="{39E11BB7-4F1A-524D-B64E-2BFD454C046B}" srcOrd="0" destOrd="0" presId="urn:microsoft.com/office/officeart/2016/7/layout/LinearArrowProcessNumbered"/>
    <dgm:cxn modelId="{6089EAFC-1EE0-43C9-BA65-EC5A50F58FB1}" srcId="{1FEF9253-E39B-4ECF-BDB7-CD5C5FE26CEA}" destId="{B4DABFDB-DBD3-406E-AD3A-2312985AAA7A}" srcOrd="2" destOrd="0" parTransId="{4C3BB0CB-F4E2-44F5-A363-C88FBE64D24E}" sibTransId="{A5BB8993-67FC-4C01-A2C3-D0034A1051DA}"/>
    <dgm:cxn modelId="{ACF289FD-65BC-4172-A024-9485135CA68F}" srcId="{1FEF9253-E39B-4ECF-BDB7-CD5C5FE26CEA}" destId="{44936B07-E9C7-4514-AE8E-B2D640423FDE}" srcOrd="1" destOrd="0" parTransId="{60AFE36D-198F-4B67-B63D-89DF85669A98}" sibTransId="{56FAADB1-E150-4A20-ADCE-C1A93D3E3306}"/>
    <dgm:cxn modelId="{0FABF5CA-23EB-9E48-A429-F7BE26714295}" type="presParOf" srcId="{3B8F6B54-4495-B94A-AF60-50289F49515F}" destId="{363286FC-EAD4-8B4B-B9B6-EE1457F53811}" srcOrd="0" destOrd="0" presId="urn:microsoft.com/office/officeart/2016/7/layout/LinearArrowProcessNumbered"/>
    <dgm:cxn modelId="{5A236F7F-0B37-F648-A7FC-48AAE37EE350}" type="presParOf" srcId="{363286FC-EAD4-8B4B-B9B6-EE1457F53811}" destId="{78409CD0-EEA5-674A-BD2C-31A97089FDD2}" srcOrd="0" destOrd="0" presId="urn:microsoft.com/office/officeart/2016/7/layout/LinearArrowProcessNumbered"/>
    <dgm:cxn modelId="{9B2999A5-F1BA-044F-8925-1D4480DB1F8F}" type="presParOf" srcId="{363286FC-EAD4-8B4B-B9B6-EE1457F53811}" destId="{35861437-828C-0F4C-BA0A-2CD61B82E590}" srcOrd="1" destOrd="0" presId="urn:microsoft.com/office/officeart/2016/7/layout/LinearArrowProcessNumbered"/>
    <dgm:cxn modelId="{6A8FF4D5-FFC2-DD4E-A231-9FDA677A2509}" type="presParOf" srcId="{35861437-828C-0F4C-BA0A-2CD61B82E590}" destId="{7BB04C7E-DAD9-2340-AE18-EB6DC84786DE}" srcOrd="0" destOrd="0" presId="urn:microsoft.com/office/officeart/2016/7/layout/LinearArrowProcessNumbered"/>
    <dgm:cxn modelId="{12BA5DA3-FC6C-214A-9861-59C248339F45}" type="presParOf" srcId="{35861437-828C-0F4C-BA0A-2CD61B82E590}" destId="{62D298F5-F0F0-CB49-9BDD-55D4FCF7CE84}" srcOrd="1" destOrd="0" presId="urn:microsoft.com/office/officeart/2016/7/layout/LinearArrowProcessNumbered"/>
    <dgm:cxn modelId="{2B6DBADA-21D9-394E-8BAE-7239ECE8265B}" type="presParOf" srcId="{35861437-828C-0F4C-BA0A-2CD61B82E590}" destId="{A41E977A-1110-3546-B42F-9DF992F067F1}" srcOrd="2" destOrd="0" presId="urn:microsoft.com/office/officeart/2016/7/layout/LinearArrowProcessNumbered"/>
    <dgm:cxn modelId="{784B9B7F-C16C-AE42-8ED2-32022EE01909}" type="presParOf" srcId="{35861437-828C-0F4C-BA0A-2CD61B82E590}" destId="{8C50D7B0-EABE-CC48-BDF5-1AE9C8672BBC}" srcOrd="3" destOrd="0" presId="urn:microsoft.com/office/officeart/2016/7/layout/LinearArrowProcessNumbered"/>
    <dgm:cxn modelId="{A90B226E-8F86-8941-A0C9-6174EF082EE1}" type="presParOf" srcId="{363286FC-EAD4-8B4B-B9B6-EE1457F53811}" destId="{254827A9-A95E-854F-A856-B93961972BB3}" srcOrd="2" destOrd="0" presId="urn:microsoft.com/office/officeart/2016/7/layout/LinearArrowProcessNumbered"/>
    <dgm:cxn modelId="{8142F823-ABB8-EA44-8221-7AEC4D582565}" type="presParOf" srcId="{3B8F6B54-4495-B94A-AF60-50289F49515F}" destId="{F6BE96F6-97CC-D343-9C0C-6579A6F98E37}" srcOrd="1" destOrd="0" presId="urn:microsoft.com/office/officeart/2016/7/layout/LinearArrowProcessNumbered"/>
    <dgm:cxn modelId="{70D32469-4AFB-734F-9765-881BE72F94C7}" type="presParOf" srcId="{3B8F6B54-4495-B94A-AF60-50289F49515F}" destId="{783C0A6D-0229-8A47-89C2-02CE1817751D}" srcOrd="2" destOrd="0" presId="urn:microsoft.com/office/officeart/2016/7/layout/LinearArrowProcessNumbered"/>
    <dgm:cxn modelId="{48473662-C68C-F544-9898-2E35EE6CAB88}" type="presParOf" srcId="{783C0A6D-0229-8A47-89C2-02CE1817751D}" destId="{5C069563-9341-B341-BCF3-7C467E2EA04E}" srcOrd="0" destOrd="0" presId="urn:microsoft.com/office/officeart/2016/7/layout/LinearArrowProcessNumbered"/>
    <dgm:cxn modelId="{D522FFD4-8E30-CC43-9F7F-B91ACAD9ED51}" type="presParOf" srcId="{783C0A6D-0229-8A47-89C2-02CE1817751D}" destId="{6F380A3D-6167-F94B-9F45-0C098294B039}" srcOrd="1" destOrd="0" presId="urn:microsoft.com/office/officeart/2016/7/layout/LinearArrowProcessNumbered"/>
    <dgm:cxn modelId="{8E21ABCE-8D81-8647-B921-8317E8906CBF}" type="presParOf" srcId="{6F380A3D-6167-F94B-9F45-0C098294B039}" destId="{E00B25EB-89BB-7A43-956D-8D8657F6B780}" srcOrd="0" destOrd="0" presId="urn:microsoft.com/office/officeart/2016/7/layout/LinearArrowProcessNumbered"/>
    <dgm:cxn modelId="{FB3D4DE1-1F31-C04B-8C12-20F08B832883}" type="presParOf" srcId="{6F380A3D-6167-F94B-9F45-0C098294B039}" destId="{4645027E-51F7-D247-A4EE-F28E05AE329E}" srcOrd="1" destOrd="0" presId="urn:microsoft.com/office/officeart/2016/7/layout/LinearArrowProcessNumbered"/>
    <dgm:cxn modelId="{1B49C7D4-B1AD-FC45-8C2E-5A94EB403EA3}" type="presParOf" srcId="{6F380A3D-6167-F94B-9F45-0C098294B039}" destId="{65B28A9C-D45A-1B49-BF6C-69F6D7B126FE}" srcOrd="2" destOrd="0" presId="urn:microsoft.com/office/officeart/2016/7/layout/LinearArrowProcessNumbered"/>
    <dgm:cxn modelId="{3C5C3ACC-565F-1547-A2AE-BA52FDEE518B}" type="presParOf" srcId="{6F380A3D-6167-F94B-9F45-0C098294B039}" destId="{F937FC14-A81E-6A42-B1EE-B11B16218911}" srcOrd="3" destOrd="0" presId="urn:microsoft.com/office/officeart/2016/7/layout/LinearArrowProcessNumbered"/>
    <dgm:cxn modelId="{434A3E24-E86F-8043-8C24-9FB1852DD5CB}" type="presParOf" srcId="{783C0A6D-0229-8A47-89C2-02CE1817751D}" destId="{9DBE15B0-C45F-E04E-B5D1-9D28121D8950}" srcOrd="2" destOrd="0" presId="urn:microsoft.com/office/officeart/2016/7/layout/LinearArrowProcessNumbered"/>
    <dgm:cxn modelId="{893E417F-C071-7540-9DCB-2EB74D8D8473}" type="presParOf" srcId="{3B8F6B54-4495-B94A-AF60-50289F49515F}" destId="{D36FBE52-0BF7-1D44-9084-10F1C13E0E6B}" srcOrd="3" destOrd="0" presId="urn:microsoft.com/office/officeart/2016/7/layout/LinearArrowProcessNumbered"/>
    <dgm:cxn modelId="{3D682CC0-D75F-EB41-B626-4862C3814E1A}" type="presParOf" srcId="{3B8F6B54-4495-B94A-AF60-50289F49515F}" destId="{8E535875-9292-6D4C-A129-DF3164FA900F}" srcOrd="4" destOrd="0" presId="urn:microsoft.com/office/officeart/2016/7/layout/LinearArrowProcessNumbered"/>
    <dgm:cxn modelId="{D4FB65F7-9E2D-904B-82ED-0C757F98B3C6}" type="presParOf" srcId="{8E535875-9292-6D4C-A129-DF3164FA900F}" destId="{BFF71739-2E1A-7B49-99C0-CA45178E9279}" srcOrd="0" destOrd="0" presId="urn:microsoft.com/office/officeart/2016/7/layout/LinearArrowProcessNumbered"/>
    <dgm:cxn modelId="{10F1DA17-7F3D-344A-AE02-8ED3A18D24F4}" type="presParOf" srcId="{8E535875-9292-6D4C-A129-DF3164FA900F}" destId="{61560A4E-F760-A643-AC58-0160DF67FFA7}" srcOrd="1" destOrd="0" presId="urn:microsoft.com/office/officeart/2016/7/layout/LinearArrowProcessNumbered"/>
    <dgm:cxn modelId="{A26776AD-5E80-1840-ABF3-27CEEC44EC5B}" type="presParOf" srcId="{61560A4E-F760-A643-AC58-0160DF67FFA7}" destId="{3E64734F-6BF6-B34A-B889-00A08D3C00C9}" srcOrd="0" destOrd="0" presId="urn:microsoft.com/office/officeart/2016/7/layout/LinearArrowProcessNumbered"/>
    <dgm:cxn modelId="{0B118122-FC60-1F4A-B859-EC8BB55507A9}" type="presParOf" srcId="{61560A4E-F760-A643-AC58-0160DF67FFA7}" destId="{7E2DFA5A-CA7C-804B-91CF-25D41C7AE7A4}" srcOrd="1" destOrd="0" presId="urn:microsoft.com/office/officeart/2016/7/layout/LinearArrowProcessNumbered"/>
    <dgm:cxn modelId="{27F96628-11F6-D947-B147-838078696CA7}" type="presParOf" srcId="{61560A4E-F760-A643-AC58-0160DF67FFA7}" destId="{E199953B-64B2-9544-A012-8AB8B2544C4C}" srcOrd="2" destOrd="0" presId="urn:microsoft.com/office/officeart/2016/7/layout/LinearArrowProcessNumbered"/>
    <dgm:cxn modelId="{DF0653C5-5B25-F44D-AB91-2884A37B5154}" type="presParOf" srcId="{61560A4E-F760-A643-AC58-0160DF67FFA7}" destId="{7A53341F-56A9-EA47-9C11-1E03548DCE18}" srcOrd="3" destOrd="0" presId="urn:microsoft.com/office/officeart/2016/7/layout/LinearArrowProcessNumbered"/>
    <dgm:cxn modelId="{677A3512-178C-174A-8F2D-C1CEB31E016B}" type="presParOf" srcId="{8E535875-9292-6D4C-A129-DF3164FA900F}" destId="{76078D10-F8AB-3C4F-B74D-CAF4C8E598ED}" srcOrd="2" destOrd="0" presId="urn:microsoft.com/office/officeart/2016/7/layout/LinearArrowProcessNumbered"/>
    <dgm:cxn modelId="{1578A184-E98B-704E-AC85-E434B30CCE19}" type="presParOf" srcId="{3B8F6B54-4495-B94A-AF60-50289F49515F}" destId="{9667DF88-8C49-9044-A36B-668F783A1395}" srcOrd="5" destOrd="0" presId="urn:microsoft.com/office/officeart/2016/7/layout/LinearArrowProcessNumbered"/>
    <dgm:cxn modelId="{49B95E58-508E-2A4B-9147-EBB695C02631}" type="presParOf" srcId="{3B8F6B54-4495-B94A-AF60-50289F49515F}" destId="{FEA51D37-464D-094A-9F35-E3AC4B075431}" srcOrd="6" destOrd="0" presId="urn:microsoft.com/office/officeart/2016/7/layout/LinearArrowProcessNumbered"/>
    <dgm:cxn modelId="{FC5EED97-0D72-3947-8BC3-5CB83AEB695E}" type="presParOf" srcId="{FEA51D37-464D-094A-9F35-E3AC4B075431}" destId="{23A382FE-7D9C-AA4E-8CD2-5A99637EF33C}" srcOrd="0" destOrd="0" presId="urn:microsoft.com/office/officeart/2016/7/layout/LinearArrowProcessNumbered"/>
    <dgm:cxn modelId="{4FBC7575-E3AF-544D-9728-4B0FD9AA74EE}" type="presParOf" srcId="{FEA51D37-464D-094A-9F35-E3AC4B075431}" destId="{D59B35F0-0832-FC47-8550-7EE308245E7F}" srcOrd="1" destOrd="0" presId="urn:microsoft.com/office/officeart/2016/7/layout/LinearArrowProcessNumbered"/>
    <dgm:cxn modelId="{65E29F4D-9CB5-A34E-9BD4-F07C8596307F}" type="presParOf" srcId="{D59B35F0-0832-FC47-8550-7EE308245E7F}" destId="{DC79905D-A0AF-1C4E-A09E-ABFA497F8042}" srcOrd="0" destOrd="0" presId="urn:microsoft.com/office/officeart/2016/7/layout/LinearArrowProcessNumbered"/>
    <dgm:cxn modelId="{F6E46552-AA05-B341-AE4F-F08CEF5A2793}" type="presParOf" srcId="{D59B35F0-0832-FC47-8550-7EE308245E7F}" destId="{0F39AFC3-741D-D045-A83E-D7B16A3E9074}" srcOrd="1" destOrd="0" presId="urn:microsoft.com/office/officeart/2016/7/layout/LinearArrowProcessNumbered"/>
    <dgm:cxn modelId="{3F4820BF-F158-D248-9E9D-8E37C22BAC11}" type="presParOf" srcId="{D59B35F0-0832-FC47-8550-7EE308245E7F}" destId="{858D4F4D-04E2-BA45-BDA1-850C3E6376FB}" srcOrd="2" destOrd="0" presId="urn:microsoft.com/office/officeart/2016/7/layout/LinearArrowProcessNumbered"/>
    <dgm:cxn modelId="{D2A8495C-2CE4-6549-BACA-5BAC1C47D4D5}" type="presParOf" srcId="{D59B35F0-0832-FC47-8550-7EE308245E7F}" destId="{3C7BCA4B-86C7-AC4B-94BF-0C43791F2A70}" srcOrd="3" destOrd="0" presId="urn:microsoft.com/office/officeart/2016/7/layout/LinearArrowProcessNumbered"/>
    <dgm:cxn modelId="{9FE63025-D303-684E-B68B-783706ED8FA0}" type="presParOf" srcId="{FEA51D37-464D-094A-9F35-E3AC4B075431}" destId="{BF10C6B5-7AEA-424A-8DE2-628F79A03339}" srcOrd="2" destOrd="0" presId="urn:microsoft.com/office/officeart/2016/7/layout/LinearArrowProcessNumbered"/>
    <dgm:cxn modelId="{B56BD10C-84E0-4540-969D-8B7654AC1FAD}" type="presParOf" srcId="{3B8F6B54-4495-B94A-AF60-50289F49515F}" destId="{AA06DD2C-D6A5-7144-B76D-4C8591D33E25}" srcOrd="7" destOrd="0" presId="urn:microsoft.com/office/officeart/2016/7/layout/LinearArrowProcessNumbered"/>
    <dgm:cxn modelId="{9AE2C961-AC29-E64D-A418-23915ED1DF3E}" type="presParOf" srcId="{3B8F6B54-4495-B94A-AF60-50289F49515F}" destId="{03AAF87B-27AB-3B42-8BA6-04054C8C3E76}" srcOrd="8" destOrd="0" presId="urn:microsoft.com/office/officeart/2016/7/layout/LinearArrowProcessNumbered"/>
    <dgm:cxn modelId="{75C8D235-182F-B947-AB99-818859C4ED65}" type="presParOf" srcId="{03AAF87B-27AB-3B42-8BA6-04054C8C3E76}" destId="{1DBECB29-573B-804E-AC3F-1BFDFBD26F82}" srcOrd="0" destOrd="0" presId="urn:microsoft.com/office/officeart/2016/7/layout/LinearArrowProcessNumbered"/>
    <dgm:cxn modelId="{1F64A602-9A77-7244-A069-615E6C7A702A}" type="presParOf" srcId="{03AAF87B-27AB-3B42-8BA6-04054C8C3E76}" destId="{C6472F0F-8CA6-0C4F-B77A-0CEEFC043E96}" srcOrd="1" destOrd="0" presId="urn:microsoft.com/office/officeart/2016/7/layout/LinearArrowProcessNumbered"/>
    <dgm:cxn modelId="{DC1F6E7D-97A7-9E4B-8622-29B9CC51862E}" type="presParOf" srcId="{C6472F0F-8CA6-0C4F-B77A-0CEEFC043E96}" destId="{A2D5338B-BD02-A14C-A26B-D1F8D7C95A88}" srcOrd="0" destOrd="0" presId="urn:microsoft.com/office/officeart/2016/7/layout/LinearArrowProcessNumbered"/>
    <dgm:cxn modelId="{5C92A764-020B-FB4B-8074-F8DF372662C7}" type="presParOf" srcId="{C6472F0F-8CA6-0C4F-B77A-0CEEFC043E96}" destId="{1A99F2A5-EE5B-EA48-80E0-F0A419B737AD}" srcOrd="1" destOrd="0" presId="urn:microsoft.com/office/officeart/2016/7/layout/LinearArrowProcessNumbered"/>
    <dgm:cxn modelId="{0339767D-74B6-F445-8C40-562A204ED560}" type="presParOf" srcId="{C6472F0F-8CA6-0C4F-B77A-0CEEFC043E96}" destId="{43D98E52-D7A7-7940-B185-8747E6678DBF}" srcOrd="2" destOrd="0" presId="urn:microsoft.com/office/officeart/2016/7/layout/LinearArrowProcessNumbered"/>
    <dgm:cxn modelId="{5DADA1CE-AB52-0744-9479-4FA1D3A28872}" type="presParOf" srcId="{C6472F0F-8CA6-0C4F-B77A-0CEEFC043E96}" destId="{59F0979F-5E34-0145-842E-AF80FA9884C2}" srcOrd="3" destOrd="0" presId="urn:microsoft.com/office/officeart/2016/7/layout/LinearArrowProcessNumbered"/>
    <dgm:cxn modelId="{AED939EB-45CE-AA40-A18B-0184D236BD38}" type="presParOf" srcId="{03AAF87B-27AB-3B42-8BA6-04054C8C3E76}" destId="{812233AF-BDB0-8240-96C3-917269035B8A}" srcOrd="2" destOrd="0" presId="urn:microsoft.com/office/officeart/2016/7/layout/LinearArrowProcessNumbered"/>
    <dgm:cxn modelId="{1B8D99F3-C230-A94B-AB0C-5B3052A9688C}" type="presParOf" srcId="{3B8F6B54-4495-B94A-AF60-50289F49515F}" destId="{E69B8C80-F554-774B-B7BD-EE6EEDA149FA}" srcOrd="9" destOrd="0" presId="urn:microsoft.com/office/officeart/2016/7/layout/LinearArrowProcessNumbered"/>
    <dgm:cxn modelId="{906C18DE-28F7-6941-9989-2A14FF6EF813}" type="presParOf" srcId="{3B8F6B54-4495-B94A-AF60-50289F49515F}" destId="{993FAB4C-A7A3-2449-A6B9-CD245EB62EF9}" srcOrd="10" destOrd="0" presId="urn:microsoft.com/office/officeart/2016/7/layout/LinearArrowProcessNumbered"/>
    <dgm:cxn modelId="{1573D03C-C1B0-CC42-BE41-4FB624C25C2F}" type="presParOf" srcId="{993FAB4C-A7A3-2449-A6B9-CD245EB62EF9}" destId="{00D45D19-D3C1-5049-8F94-49921CED91F7}" srcOrd="0" destOrd="0" presId="urn:microsoft.com/office/officeart/2016/7/layout/LinearArrowProcessNumbered"/>
    <dgm:cxn modelId="{CB626DB1-F2E1-3B43-A150-A077E611429B}" type="presParOf" srcId="{993FAB4C-A7A3-2449-A6B9-CD245EB62EF9}" destId="{B43B3A21-5FE8-814A-9320-7109E6993D03}" srcOrd="1" destOrd="0" presId="urn:microsoft.com/office/officeart/2016/7/layout/LinearArrowProcessNumbered"/>
    <dgm:cxn modelId="{4AB02675-5112-E046-B21B-A31992571579}" type="presParOf" srcId="{B43B3A21-5FE8-814A-9320-7109E6993D03}" destId="{4A9591C8-68D2-F443-B8B8-B02B053F09A2}" srcOrd="0" destOrd="0" presId="urn:microsoft.com/office/officeart/2016/7/layout/LinearArrowProcessNumbered"/>
    <dgm:cxn modelId="{5E521939-7B6C-0F46-B599-81F3FE3FD14A}" type="presParOf" srcId="{B43B3A21-5FE8-814A-9320-7109E6993D03}" destId="{D6B0CDD6-515B-7446-908A-C8A024D10BE8}" srcOrd="1" destOrd="0" presId="urn:microsoft.com/office/officeart/2016/7/layout/LinearArrowProcessNumbered"/>
    <dgm:cxn modelId="{417C7E93-73B9-A849-8B61-B4DD0C33A84D}" type="presParOf" srcId="{B43B3A21-5FE8-814A-9320-7109E6993D03}" destId="{F9798E65-36D6-4E43-9B7D-3755EA16046F}" srcOrd="2" destOrd="0" presId="urn:microsoft.com/office/officeart/2016/7/layout/LinearArrowProcessNumbered"/>
    <dgm:cxn modelId="{F90544A9-4D46-C64F-8D06-0C636FD9630B}" type="presParOf" srcId="{B43B3A21-5FE8-814A-9320-7109E6993D03}" destId="{C1BC9D4C-F5BF-E14E-843D-EA91C37A426E}" srcOrd="3" destOrd="0" presId="urn:microsoft.com/office/officeart/2016/7/layout/LinearArrowProcessNumbered"/>
    <dgm:cxn modelId="{95BBE45F-713F-6B43-B43B-9C683B0B3C77}" type="presParOf" srcId="{993FAB4C-A7A3-2449-A6B9-CD245EB62EF9}" destId="{39E11BB7-4F1A-524D-B64E-2BFD454C046B}" srcOrd="2" destOrd="0" presId="urn:microsoft.com/office/officeart/2016/7/layout/LinearArrowProcessNumbered"/>
    <dgm:cxn modelId="{FCB99E41-18AD-A942-913D-3FAC863D6B37}" type="presParOf" srcId="{3B8F6B54-4495-B94A-AF60-50289F49515F}" destId="{83EE665E-F804-AF42-AA30-A3323F311E4B}" srcOrd="11" destOrd="0" presId="urn:microsoft.com/office/officeart/2016/7/layout/LinearArrowProcessNumbered"/>
    <dgm:cxn modelId="{C37352A6-6F4C-B74C-B3E0-13CE6D8FB68C}" type="presParOf" srcId="{3B8F6B54-4495-B94A-AF60-50289F49515F}" destId="{9840648F-8C2E-4B46-AC9D-CEA648A19B77}" srcOrd="12" destOrd="0" presId="urn:microsoft.com/office/officeart/2016/7/layout/LinearArrowProcessNumbered"/>
    <dgm:cxn modelId="{3847566E-B1DA-384B-9438-F07069748C83}" type="presParOf" srcId="{9840648F-8C2E-4B46-AC9D-CEA648A19B77}" destId="{B4E5F790-43FB-FA46-A34B-831C6010D95D}" srcOrd="0" destOrd="0" presId="urn:microsoft.com/office/officeart/2016/7/layout/LinearArrowProcessNumbered"/>
    <dgm:cxn modelId="{2D28EF27-2C05-134C-A3E7-00580413F6B5}" type="presParOf" srcId="{9840648F-8C2E-4B46-AC9D-CEA648A19B77}" destId="{D6C326F0-2B78-5549-B8DF-29D6169C5CDA}" srcOrd="1" destOrd="0" presId="urn:microsoft.com/office/officeart/2016/7/layout/LinearArrowProcessNumbered"/>
    <dgm:cxn modelId="{0C4AF08A-E797-E44B-B9A0-F8466443ADA4}" type="presParOf" srcId="{D6C326F0-2B78-5549-B8DF-29D6169C5CDA}" destId="{CC16231E-0D40-1A4D-A802-AB82E4C65CF1}" srcOrd="0" destOrd="0" presId="urn:microsoft.com/office/officeart/2016/7/layout/LinearArrowProcessNumbered"/>
    <dgm:cxn modelId="{F04BD73D-237B-8944-B2C8-9C59F743B235}" type="presParOf" srcId="{D6C326F0-2B78-5549-B8DF-29D6169C5CDA}" destId="{CE45E0B8-4A05-7049-BCC3-0177E397508E}" srcOrd="1" destOrd="0" presId="urn:microsoft.com/office/officeart/2016/7/layout/LinearArrowProcessNumbered"/>
    <dgm:cxn modelId="{FA0D2358-FAC9-504F-B3A8-495DA92FE2B4}" type="presParOf" srcId="{D6C326F0-2B78-5549-B8DF-29D6169C5CDA}" destId="{FF18335E-6806-AC49-BE44-47C5A96D8660}" srcOrd="2" destOrd="0" presId="urn:microsoft.com/office/officeart/2016/7/layout/LinearArrowProcessNumbered"/>
    <dgm:cxn modelId="{1BD1DD5C-46C2-5642-973F-A2C9FA13B0A0}" type="presParOf" srcId="{D6C326F0-2B78-5549-B8DF-29D6169C5CDA}" destId="{44933D7E-3C5C-9042-80B6-851A5055F170}" srcOrd="3" destOrd="0" presId="urn:microsoft.com/office/officeart/2016/7/layout/LinearArrowProcessNumbered"/>
    <dgm:cxn modelId="{919706DF-1051-E942-8CF3-309F4901B7EB}" type="presParOf" srcId="{9840648F-8C2E-4B46-AC9D-CEA648A19B77}" destId="{0C22A8FC-2BC8-0744-BC95-8BB7C1A936F1}" srcOrd="2" destOrd="0" presId="urn:microsoft.com/office/officeart/2016/7/layout/LinearArrowProcessNumbered"/>
    <dgm:cxn modelId="{9AA6EBAD-7C35-E643-8B8C-8192D22116C1}" type="presParOf" srcId="{3B8F6B54-4495-B94A-AF60-50289F49515F}" destId="{063AF849-DC62-9445-BF8E-1CC2CACC61D8}" srcOrd="13" destOrd="0" presId="urn:microsoft.com/office/officeart/2016/7/layout/LinearArrowProcessNumbered"/>
    <dgm:cxn modelId="{CA0501CE-3593-7C46-9E32-F25F877F8C26}" type="presParOf" srcId="{3B8F6B54-4495-B94A-AF60-50289F49515F}" destId="{6FDE95E9-DCBD-9441-8581-C906BE761F67}" srcOrd="14" destOrd="0" presId="urn:microsoft.com/office/officeart/2016/7/layout/LinearArrowProcessNumbered"/>
    <dgm:cxn modelId="{8C2DCC08-B6B1-1D49-A416-13C189C92386}" type="presParOf" srcId="{6FDE95E9-DCBD-9441-8581-C906BE761F67}" destId="{011CDD54-C630-134B-B39A-AF4EF28282F3}" srcOrd="0" destOrd="0" presId="urn:microsoft.com/office/officeart/2016/7/layout/LinearArrowProcessNumbered"/>
    <dgm:cxn modelId="{9A46F8E6-22FC-1246-8631-DEF95D82E331}" type="presParOf" srcId="{6FDE95E9-DCBD-9441-8581-C906BE761F67}" destId="{917BDEC2-DCF0-5143-A488-624F5B21404B}" srcOrd="1" destOrd="0" presId="urn:microsoft.com/office/officeart/2016/7/layout/LinearArrowProcessNumbered"/>
    <dgm:cxn modelId="{A10C7FA9-542B-8A4C-8CF9-97EBFF8B3C11}" type="presParOf" srcId="{917BDEC2-DCF0-5143-A488-624F5B21404B}" destId="{FD4D2E16-48C7-2F47-AC8D-C6F3111EB53F}" srcOrd="0" destOrd="0" presId="urn:microsoft.com/office/officeart/2016/7/layout/LinearArrowProcessNumbered"/>
    <dgm:cxn modelId="{247AAA27-2DAF-C14A-A63C-24171546DF88}" type="presParOf" srcId="{917BDEC2-DCF0-5143-A488-624F5B21404B}" destId="{01EA107C-E5DD-DD46-8C02-80B016476220}" srcOrd="1" destOrd="0" presId="urn:microsoft.com/office/officeart/2016/7/layout/LinearArrowProcessNumbered"/>
    <dgm:cxn modelId="{DEE89D5C-7534-9047-9609-19CA15D34396}" type="presParOf" srcId="{917BDEC2-DCF0-5143-A488-624F5B21404B}" destId="{15CDEAA4-E5FC-6B4F-BF26-131029C9EB9A}" srcOrd="2" destOrd="0" presId="urn:microsoft.com/office/officeart/2016/7/layout/LinearArrowProcessNumbered"/>
    <dgm:cxn modelId="{AA9C7207-9230-2E4E-9860-353F0080C59E}" type="presParOf" srcId="{917BDEC2-DCF0-5143-A488-624F5B21404B}" destId="{9A3F0D67-4366-044B-9548-96BC8E2121B9}" srcOrd="3" destOrd="0" presId="urn:microsoft.com/office/officeart/2016/7/layout/LinearArrowProcessNumbered"/>
    <dgm:cxn modelId="{6AF52771-402B-C346-B72A-A867FAE06E7F}" type="presParOf" srcId="{6FDE95E9-DCBD-9441-8581-C906BE761F67}" destId="{C9984306-5658-7445-A9CE-46FF3DC44512}" srcOrd="2" destOrd="0" presId="urn:microsoft.com/office/officeart/2016/7/layout/LinearArrowProcessNumbered"/>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179B2B-A477-4BDA-BFD7-CCC06D8D6D33}"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05FD473F-E9E6-4A09-AC83-A421AC3021B3}">
      <dgm:prSet/>
      <dgm:spPr/>
      <dgm:t>
        <a:bodyPr/>
        <a:lstStyle/>
        <a:p>
          <a:r>
            <a:rPr lang="en-US" dirty="0"/>
            <a:t>The analysis focuses on Amazon product ratings, reviews, pricing, and discounts. It aims to uncover patterns in customer feedback, pricing trends, and category performance.</a:t>
          </a:r>
        </a:p>
      </dgm:t>
    </dgm:pt>
    <dgm:pt modelId="{C7FBC704-3A1E-45AA-92CD-7789110F1BC0}" type="parTrans" cxnId="{912217AD-F165-4C6A-8770-E0C0C7970DD8}">
      <dgm:prSet/>
      <dgm:spPr/>
      <dgm:t>
        <a:bodyPr/>
        <a:lstStyle/>
        <a:p>
          <a:endParaRPr lang="en-US"/>
        </a:p>
      </dgm:t>
    </dgm:pt>
    <dgm:pt modelId="{AF7E6712-6A6D-4289-BB8F-CD74A5B8D585}" type="sibTrans" cxnId="{912217AD-F165-4C6A-8770-E0C0C7970DD8}">
      <dgm:prSet/>
      <dgm:spPr/>
      <dgm:t>
        <a:bodyPr/>
        <a:lstStyle/>
        <a:p>
          <a:endParaRPr lang="en-US"/>
        </a:p>
      </dgm:t>
    </dgm:pt>
    <dgm:pt modelId="{E649D673-DEE6-44C6-AA65-64CC8E7C1385}">
      <dgm:prSet/>
      <dgm:spPr/>
      <dgm:t>
        <a:bodyPr/>
        <a:lstStyle/>
        <a:p>
          <a:r>
            <a:rPr lang="en-US" b="1" dirty="0"/>
            <a:t>Bar Chart</a:t>
          </a:r>
          <a:r>
            <a:rPr lang="en-US" dirty="0"/>
            <a:t>: Highest and Lowest Rated Products</a:t>
          </a:r>
          <a:br>
            <a:rPr lang="en-US" dirty="0"/>
          </a:br>
          <a:r>
            <a:rPr lang="en-US" dirty="0"/>
            <a:t>Highlights the products with the maximum and minimum ratings.</a:t>
          </a:r>
        </a:p>
      </dgm:t>
    </dgm:pt>
    <dgm:pt modelId="{9670E9DE-756B-44B8-8FC8-DA1CCB00EE12}" type="parTrans" cxnId="{B0383A82-E483-4CD6-98E2-E43C1C45767E}">
      <dgm:prSet/>
      <dgm:spPr/>
      <dgm:t>
        <a:bodyPr/>
        <a:lstStyle/>
        <a:p>
          <a:endParaRPr lang="en-US"/>
        </a:p>
      </dgm:t>
    </dgm:pt>
    <dgm:pt modelId="{BC1E9C48-7B50-4FC4-9743-7B7604406990}" type="sibTrans" cxnId="{B0383A82-E483-4CD6-98E2-E43C1C45767E}">
      <dgm:prSet/>
      <dgm:spPr/>
      <dgm:t>
        <a:bodyPr/>
        <a:lstStyle/>
        <a:p>
          <a:endParaRPr lang="en-US"/>
        </a:p>
      </dgm:t>
    </dgm:pt>
    <dgm:pt modelId="{FCA2B36B-FA62-465C-988D-9C44B6989477}">
      <dgm:prSet/>
      <dgm:spPr/>
      <dgm:t>
        <a:bodyPr/>
        <a:lstStyle/>
        <a:p>
          <a:r>
            <a:rPr lang="en-US" b="1" dirty="0"/>
            <a:t>Scatter Plot</a:t>
          </a:r>
          <a:r>
            <a:rPr lang="en-US" dirty="0"/>
            <a:t>: Relationship Between Price and Ratings</a:t>
          </a:r>
          <a:br>
            <a:rPr lang="en-US" dirty="0"/>
          </a:br>
          <a:r>
            <a:rPr lang="en-US" dirty="0"/>
            <a:t>Visualizes how product prices correlate with average customer ratings.</a:t>
          </a:r>
        </a:p>
      </dgm:t>
    </dgm:pt>
    <dgm:pt modelId="{CF5AAF60-67CB-4F20-9429-669689A4A98C}" type="parTrans" cxnId="{3E0D59F2-4E80-4F1A-966B-D31244D24148}">
      <dgm:prSet/>
      <dgm:spPr/>
      <dgm:t>
        <a:bodyPr/>
        <a:lstStyle/>
        <a:p>
          <a:endParaRPr lang="en-US"/>
        </a:p>
      </dgm:t>
    </dgm:pt>
    <dgm:pt modelId="{F4D66D0C-6248-4D7A-8F23-84366EF427AE}" type="sibTrans" cxnId="{3E0D59F2-4E80-4F1A-966B-D31244D24148}">
      <dgm:prSet/>
      <dgm:spPr/>
      <dgm:t>
        <a:bodyPr/>
        <a:lstStyle/>
        <a:p>
          <a:endParaRPr lang="en-US"/>
        </a:p>
      </dgm:t>
    </dgm:pt>
    <dgm:pt modelId="{0F0640CC-076F-485B-BA30-8664A091A2EC}">
      <dgm:prSet/>
      <dgm:spPr/>
      <dgm:t>
        <a:bodyPr/>
        <a:lstStyle/>
        <a:p>
          <a:r>
            <a:rPr lang="en-US" b="1" dirty="0"/>
            <a:t>Treemap</a:t>
          </a:r>
          <a:r>
            <a:rPr lang="en-US" dirty="0"/>
            <a:t>: Review Activity Across Categories</a:t>
          </a:r>
          <a:br>
            <a:rPr lang="en-US" dirty="0"/>
          </a:br>
          <a:r>
            <a:rPr lang="en-US" dirty="0"/>
            <a:t>Shows the distribution of reviews across various product categories.</a:t>
          </a:r>
        </a:p>
      </dgm:t>
    </dgm:pt>
    <dgm:pt modelId="{D4A80A4F-6B94-41BF-856D-A12C8AB709B3}" type="parTrans" cxnId="{B52729FE-8887-42E8-9FBA-A1AFA46B2E75}">
      <dgm:prSet/>
      <dgm:spPr/>
      <dgm:t>
        <a:bodyPr/>
        <a:lstStyle/>
        <a:p>
          <a:endParaRPr lang="en-US"/>
        </a:p>
      </dgm:t>
    </dgm:pt>
    <dgm:pt modelId="{2661C602-B938-412B-8DC3-153D22D29B14}" type="sibTrans" cxnId="{B52729FE-8887-42E8-9FBA-A1AFA46B2E75}">
      <dgm:prSet/>
      <dgm:spPr/>
      <dgm:t>
        <a:bodyPr/>
        <a:lstStyle/>
        <a:p>
          <a:endParaRPr lang="en-US"/>
        </a:p>
      </dgm:t>
    </dgm:pt>
    <dgm:pt modelId="{CF656B04-D3B4-4A89-BFDF-CAAF9AE9488C}">
      <dgm:prSet/>
      <dgm:spPr/>
      <dgm:t>
        <a:bodyPr/>
        <a:lstStyle/>
        <a:p>
          <a:r>
            <a:rPr lang="en-US" b="1" dirty="0"/>
            <a:t>Bar Chart</a:t>
          </a:r>
          <a:r>
            <a:rPr lang="en-US" dirty="0"/>
            <a:t>: Distribution of Ratings (1-5 Scale)</a:t>
          </a:r>
          <a:br>
            <a:rPr lang="en-US" dirty="0"/>
          </a:br>
          <a:r>
            <a:rPr lang="en-US" dirty="0"/>
            <a:t>Illustrates the count of ratings across rating bins.</a:t>
          </a:r>
        </a:p>
      </dgm:t>
    </dgm:pt>
    <dgm:pt modelId="{743F4D9E-8F9F-4286-8E88-95F888BDABCB}" type="parTrans" cxnId="{3429413B-C117-474F-ADD8-FB7DE3129BCA}">
      <dgm:prSet/>
      <dgm:spPr/>
      <dgm:t>
        <a:bodyPr/>
        <a:lstStyle/>
        <a:p>
          <a:endParaRPr lang="en-US"/>
        </a:p>
      </dgm:t>
    </dgm:pt>
    <dgm:pt modelId="{8015B6D9-E931-4FA6-999A-F6E29AF3A4F7}" type="sibTrans" cxnId="{3429413B-C117-474F-ADD8-FB7DE3129BCA}">
      <dgm:prSet/>
      <dgm:spPr/>
      <dgm:t>
        <a:bodyPr/>
        <a:lstStyle/>
        <a:p>
          <a:endParaRPr lang="en-US"/>
        </a:p>
      </dgm:t>
    </dgm:pt>
    <dgm:pt modelId="{B2963805-D153-3044-8896-CB01D1CBE679}" type="pres">
      <dgm:prSet presAssocID="{99179B2B-A477-4BDA-BFD7-CCC06D8D6D33}" presName="vert0" presStyleCnt="0">
        <dgm:presLayoutVars>
          <dgm:dir/>
          <dgm:animOne val="branch"/>
          <dgm:animLvl val="lvl"/>
        </dgm:presLayoutVars>
      </dgm:prSet>
      <dgm:spPr/>
    </dgm:pt>
    <dgm:pt modelId="{25D2E38F-DE7B-3649-A9DD-E35C38507008}" type="pres">
      <dgm:prSet presAssocID="{05FD473F-E9E6-4A09-AC83-A421AC3021B3}" presName="thickLine" presStyleLbl="alignNode1" presStyleIdx="0" presStyleCnt="5"/>
      <dgm:spPr/>
    </dgm:pt>
    <dgm:pt modelId="{DF0F8C4A-3A73-FF48-9E4B-DC3A81C5B243}" type="pres">
      <dgm:prSet presAssocID="{05FD473F-E9E6-4A09-AC83-A421AC3021B3}" presName="horz1" presStyleCnt="0"/>
      <dgm:spPr/>
    </dgm:pt>
    <dgm:pt modelId="{2BCF2624-7C4F-EC4C-A1A0-EC150BC48BBA}" type="pres">
      <dgm:prSet presAssocID="{05FD473F-E9E6-4A09-AC83-A421AC3021B3}" presName="tx1" presStyleLbl="revTx" presStyleIdx="0" presStyleCnt="5"/>
      <dgm:spPr/>
    </dgm:pt>
    <dgm:pt modelId="{FECE9262-A7C5-3041-8710-C7DBDAE0837B}" type="pres">
      <dgm:prSet presAssocID="{05FD473F-E9E6-4A09-AC83-A421AC3021B3}" presName="vert1" presStyleCnt="0"/>
      <dgm:spPr/>
    </dgm:pt>
    <dgm:pt modelId="{A81523FD-DF7E-3548-B7D5-87D3B96057C0}" type="pres">
      <dgm:prSet presAssocID="{E649D673-DEE6-44C6-AA65-64CC8E7C1385}" presName="thickLine" presStyleLbl="alignNode1" presStyleIdx="1" presStyleCnt="5"/>
      <dgm:spPr/>
    </dgm:pt>
    <dgm:pt modelId="{0EE36ABC-3351-5444-93D2-B85C6775B036}" type="pres">
      <dgm:prSet presAssocID="{E649D673-DEE6-44C6-AA65-64CC8E7C1385}" presName="horz1" presStyleCnt="0"/>
      <dgm:spPr/>
    </dgm:pt>
    <dgm:pt modelId="{77678CB4-5C03-4641-88F4-76E13CD9EB62}" type="pres">
      <dgm:prSet presAssocID="{E649D673-DEE6-44C6-AA65-64CC8E7C1385}" presName="tx1" presStyleLbl="revTx" presStyleIdx="1" presStyleCnt="5"/>
      <dgm:spPr/>
    </dgm:pt>
    <dgm:pt modelId="{C5FBD240-48DF-0A46-8721-046E78E45DEB}" type="pres">
      <dgm:prSet presAssocID="{E649D673-DEE6-44C6-AA65-64CC8E7C1385}" presName="vert1" presStyleCnt="0"/>
      <dgm:spPr/>
    </dgm:pt>
    <dgm:pt modelId="{DA61A460-EEFF-774E-906F-1C5829AA4BF2}" type="pres">
      <dgm:prSet presAssocID="{FCA2B36B-FA62-465C-988D-9C44B6989477}" presName="thickLine" presStyleLbl="alignNode1" presStyleIdx="2" presStyleCnt="5"/>
      <dgm:spPr/>
    </dgm:pt>
    <dgm:pt modelId="{DBE9CE3C-8B92-4E47-9D83-F9521483DF32}" type="pres">
      <dgm:prSet presAssocID="{FCA2B36B-FA62-465C-988D-9C44B6989477}" presName="horz1" presStyleCnt="0"/>
      <dgm:spPr/>
    </dgm:pt>
    <dgm:pt modelId="{6A41C33B-4D15-D34A-B484-F4D071C5AD14}" type="pres">
      <dgm:prSet presAssocID="{FCA2B36B-FA62-465C-988D-9C44B6989477}" presName="tx1" presStyleLbl="revTx" presStyleIdx="2" presStyleCnt="5"/>
      <dgm:spPr/>
    </dgm:pt>
    <dgm:pt modelId="{44DA6CA9-5291-E844-834D-1024583D54C7}" type="pres">
      <dgm:prSet presAssocID="{FCA2B36B-FA62-465C-988D-9C44B6989477}" presName="vert1" presStyleCnt="0"/>
      <dgm:spPr/>
    </dgm:pt>
    <dgm:pt modelId="{D8F841A4-E54C-3C4C-AA74-85BDC0CE156F}" type="pres">
      <dgm:prSet presAssocID="{0F0640CC-076F-485B-BA30-8664A091A2EC}" presName="thickLine" presStyleLbl="alignNode1" presStyleIdx="3" presStyleCnt="5"/>
      <dgm:spPr/>
    </dgm:pt>
    <dgm:pt modelId="{4EDCBCFB-0ECE-754F-B042-CAC8AF7BCD60}" type="pres">
      <dgm:prSet presAssocID="{0F0640CC-076F-485B-BA30-8664A091A2EC}" presName="horz1" presStyleCnt="0"/>
      <dgm:spPr/>
    </dgm:pt>
    <dgm:pt modelId="{6090D620-0644-4842-9DA8-8B339F3EA249}" type="pres">
      <dgm:prSet presAssocID="{0F0640CC-076F-485B-BA30-8664A091A2EC}" presName="tx1" presStyleLbl="revTx" presStyleIdx="3" presStyleCnt="5"/>
      <dgm:spPr/>
    </dgm:pt>
    <dgm:pt modelId="{21AF32D5-8660-4B41-8E82-4BACAB7EF0B4}" type="pres">
      <dgm:prSet presAssocID="{0F0640CC-076F-485B-BA30-8664A091A2EC}" presName="vert1" presStyleCnt="0"/>
      <dgm:spPr/>
    </dgm:pt>
    <dgm:pt modelId="{8D7959FD-9D53-6240-BADA-D3E95DF3B778}" type="pres">
      <dgm:prSet presAssocID="{CF656B04-D3B4-4A89-BFDF-CAAF9AE9488C}" presName="thickLine" presStyleLbl="alignNode1" presStyleIdx="4" presStyleCnt="5"/>
      <dgm:spPr/>
    </dgm:pt>
    <dgm:pt modelId="{7B8901E6-FD6A-6C4D-8933-96ED834FF21E}" type="pres">
      <dgm:prSet presAssocID="{CF656B04-D3B4-4A89-BFDF-CAAF9AE9488C}" presName="horz1" presStyleCnt="0"/>
      <dgm:spPr/>
    </dgm:pt>
    <dgm:pt modelId="{7CDAD236-19CE-F043-89EB-B8D150F3A42E}" type="pres">
      <dgm:prSet presAssocID="{CF656B04-D3B4-4A89-BFDF-CAAF9AE9488C}" presName="tx1" presStyleLbl="revTx" presStyleIdx="4" presStyleCnt="5"/>
      <dgm:spPr/>
    </dgm:pt>
    <dgm:pt modelId="{B69C2E44-7E9A-9943-9570-ABCD595904E2}" type="pres">
      <dgm:prSet presAssocID="{CF656B04-D3B4-4A89-BFDF-CAAF9AE9488C}" presName="vert1" presStyleCnt="0"/>
      <dgm:spPr/>
    </dgm:pt>
  </dgm:ptLst>
  <dgm:cxnLst>
    <dgm:cxn modelId="{3429413B-C117-474F-ADD8-FB7DE3129BCA}" srcId="{99179B2B-A477-4BDA-BFD7-CCC06D8D6D33}" destId="{CF656B04-D3B4-4A89-BFDF-CAAF9AE9488C}" srcOrd="4" destOrd="0" parTransId="{743F4D9E-8F9F-4286-8E88-95F888BDABCB}" sibTransId="{8015B6D9-E931-4FA6-999A-F6E29AF3A4F7}"/>
    <dgm:cxn modelId="{4EA1693F-4E9D-594A-B1FC-9F166B62D853}" type="presOf" srcId="{FCA2B36B-FA62-465C-988D-9C44B6989477}" destId="{6A41C33B-4D15-D34A-B484-F4D071C5AD14}" srcOrd="0" destOrd="0" presId="urn:microsoft.com/office/officeart/2008/layout/LinedList"/>
    <dgm:cxn modelId="{A55E3F4C-193E-E140-9ACC-3FC7DF5E42B9}" type="presOf" srcId="{E649D673-DEE6-44C6-AA65-64CC8E7C1385}" destId="{77678CB4-5C03-4641-88F4-76E13CD9EB62}" srcOrd="0" destOrd="0" presId="urn:microsoft.com/office/officeart/2008/layout/LinedList"/>
    <dgm:cxn modelId="{3B10F84F-0D18-E448-93D8-70C1139707FC}" type="presOf" srcId="{CF656B04-D3B4-4A89-BFDF-CAAF9AE9488C}" destId="{7CDAD236-19CE-F043-89EB-B8D150F3A42E}" srcOrd="0" destOrd="0" presId="urn:microsoft.com/office/officeart/2008/layout/LinedList"/>
    <dgm:cxn modelId="{4DDDFC78-5042-0C4D-97D1-C9E3881B1BDC}" type="presOf" srcId="{05FD473F-E9E6-4A09-AC83-A421AC3021B3}" destId="{2BCF2624-7C4F-EC4C-A1A0-EC150BC48BBA}" srcOrd="0" destOrd="0" presId="urn:microsoft.com/office/officeart/2008/layout/LinedList"/>
    <dgm:cxn modelId="{B0383A82-E483-4CD6-98E2-E43C1C45767E}" srcId="{99179B2B-A477-4BDA-BFD7-CCC06D8D6D33}" destId="{E649D673-DEE6-44C6-AA65-64CC8E7C1385}" srcOrd="1" destOrd="0" parTransId="{9670E9DE-756B-44B8-8FC8-DA1CCB00EE12}" sibTransId="{BC1E9C48-7B50-4FC4-9743-7B7604406990}"/>
    <dgm:cxn modelId="{7F2E4CAB-7D7A-D94E-BFE7-BBCDE3BB1402}" type="presOf" srcId="{99179B2B-A477-4BDA-BFD7-CCC06D8D6D33}" destId="{B2963805-D153-3044-8896-CB01D1CBE679}" srcOrd="0" destOrd="0" presId="urn:microsoft.com/office/officeart/2008/layout/LinedList"/>
    <dgm:cxn modelId="{912217AD-F165-4C6A-8770-E0C0C7970DD8}" srcId="{99179B2B-A477-4BDA-BFD7-CCC06D8D6D33}" destId="{05FD473F-E9E6-4A09-AC83-A421AC3021B3}" srcOrd="0" destOrd="0" parTransId="{C7FBC704-3A1E-45AA-92CD-7789110F1BC0}" sibTransId="{AF7E6712-6A6D-4289-BB8F-CD74A5B8D585}"/>
    <dgm:cxn modelId="{C8C5E4CA-8741-7E42-83E8-797199E3DB59}" type="presOf" srcId="{0F0640CC-076F-485B-BA30-8664A091A2EC}" destId="{6090D620-0644-4842-9DA8-8B339F3EA249}" srcOrd="0" destOrd="0" presId="urn:microsoft.com/office/officeart/2008/layout/LinedList"/>
    <dgm:cxn modelId="{3E0D59F2-4E80-4F1A-966B-D31244D24148}" srcId="{99179B2B-A477-4BDA-BFD7-CCC06D8D6D33}" destId="{FCA2B36B-FA62-465C-988D-9C44B6989477}" srcOrd="2" destOrd="0" parTransId="{CF5AAF60-67CB-4F20-9429-669689A4A98C}" sibTransId="{F4D66D0C-6248-4D7A-8F23-84366EF427AE}"/>
    <dgm:cxn modelId="{B52729FE-8887-42E8-9FBA-A1AFA46B2E75}" srcId="{99179B2B-A477-4BDA-BFD7-CCC06D8D6D33}" destId="{0F0640CC-076F-485B-BA30-8664A091A2EC}" srcOrd="3" destOrd="0" parTransId="{D4A80A4F-6B94-41BF-856D-A12C8AB709B3}" sibTransId="{2661C602-B938-412B-8DC3-153D22D29B14}"/>
    <dgm:cxn modelId="{50E851E1-9836-DA40-9682-2CFBA0882DEF}" type="presParOf" srcId="{B2963805-D153-3044-8896-CB01D1CBE679}" destId="{25D2E38F-DE7B-3649-A9DD-E35C38507008}" srcOrd="0" destOrd="0" presId="urn:microsoft.com/office/officeart/2008/layout/LinedList"/>
    <dgm:cxn modelId="{6C9196EE-6934-A341-8257-7F5B320F835F}" type="presParOf" srcId="{B2963805-D153-3044-8896-CB01D1CBE679}" destId="{DF0F8C4A-3A73-FF48-9E4B-DC3A81C5B243}" srcOrd="1" destOrd="0" presId="urn:microsoft.com/office/officeart/2008/layout/LinedList"/>
    <dgm:cxn modelId="{1E12BA49-9B67-E84C-8A19-A6879E620494}" type="presParOf" srcId="{DF0F8C4A-3A73-FF48-9E4B-DC3A81C5B243}" destId="{2BCF2624-7C4F-EC4C-A1A0-EC150BC48BBA}" srcOrd="0" destOrd="0" presId="urn:microsoft.com/office/officeart/2008/layout/LinedList"/>
    <dgm:cxn modelId="{2FBBD714-4919-BE47-BF40-4BE82269B012}" type="presParOf" srcId="{DF0F8C4A-3A73-FF48-9E4B-DC3A81C5B243}" destId="{FECE9262-A7C5-3041-8710-C7DBDAE0837B}" srcOrd="1" destOrd="0" presId="urn:microsoft.com/office/officeart/2008/layout/LinedList"/>
    <dgm:cxn modelId="{32834580-67F0-574A-893D-CA2CE776B3DF}" type="presParOf" srcId="{B2963805-D153-3044-8896-CB01D1CBE679}" destId="{A81523FD-DF7E-3548-B7D5-87D3B96057C0}" srcOrd="2" destOrd="0" presId="urn:microsoft.com/office/officeart/2008/layout/LinedList"/>
    <dgm:cxn modelId="{E5F360C2-662C-F242-B0CE-DA905AB7A006}" type="presParOf" srcId="{B2963805-D153-3044-8896-CB01D1CBE679}" destId="{0EE36ABC-3351-5444-93D2-B85C6775B036}" srcOrd="3" destOrd="0" presId="urn:microsoft.com/office/officeart/2008/layout/LinedList"/>
    <dgm:cxn modelId="{CC9F5913-E648-8146-9FBA-C4B3C0AA1083}" type="presParOf" srcId="{0EE36ABC-3351-5444-93D2-B85C6775B036}" destId="{77678CB4-5C03-4641-88F4-76E13CD9EB62}" srcOrd="0" destOrd="0" presId="urn:microsoft.com/office/officeart/2008/layout/LinedList"/>
    <dgm:cxn modelId="{FBBAC9AA-0BBB-6846-9CF1-1BE3AF487F3E}" type="presParOf" srcId="{0EE36ABC-3351-5444-93D2-B85C6775B036}" destId="{C5FBD240-48DF-0A46-8721-046E78E45DEB}" srcOrd="1" destOrd="0" presId="urn:microsoft.com/office/officeart/2008/layout/LinedList"/>
    <dgm:cxn modelId="{48129B10-E8B9-594C-876D-990A00D5238F}" type="presParOf" srcId="{B2963805-D153-3044-8896-CB01D1CBE679}" destId="{DA61A460-EEFF-774E-906F-1C5829AA4BF2}" srcOrd="4" destOrd="0" presId="urn:microsoft.com/office/officeart/2008/layout/LinedList"/>
    <dgm:cxn modelId="{11A8B42E-DC76-9C40-891A-0BDD62D0A17C}" type="presParOf" srcId="{B2963805-D153-3044-8896-CB01D1CBE679}" destId="{DBE9CE3C-8B92-4E47-9D83-F9521483DF32}" srcOrd="5" destOrd="0" presId="urn:microsoft.com/office/officeart/2008/layout/LinedList"/>
    <dgm:cxn modelId="{67C44058-D302-9144-8528-56E1CB7F618B}" type="presParOf" srcId="{DBE9CE3C-8B92-4E47-9D83-F9521483DF32}" destId="{6A41C33B-4D15-D34A-B484-F4D071C5AD14}" srcOrd="0" destOrd="0" presId="urn:microsoft.com/office/officeart/2008/layout/LinedList"/>
    <dgm:cxn modelId="{F7547FB4-44AE-7341-9EB9-8C77AF905D61}" type="presParOf" srcId="{DBE9CE3C-8B92-4E47-9D83-F9521483DF32}" destId="{44DA6CA9-5291-E844-834D-1024583D54C7}" srcOrd="1" destOrd="0" presId="urn:microsoft.com/office/officeart/2008/layout/LinedList"/>
    <dgm:cxn modelId="{F3406EEA-DF15-3B40-B7ED-167DD8BF03B4}" type="presParOf" srcId="{B2963805-D153-3044-8896-CB01D1CBE679}" destId="{D8F841A4-E54C-3C4C-AA74-85BDC0CE156F}" srcOrd="6" destOrd="0" presId="urn:microsoft.com/office/officeart/2008/layout/LinedList"/>
    <dgm:cxn modelId="{38BA8CE5-E614-EE4D-BD62-7976528ED4CD}" type="presParOf" srcId="{B2963805-D153-3044-8896-CB01D1CBE679}" destId="{4EDCBCFB-0ECE-754F-B042-CAC8AF7BCD60}" srcOrd="7" destOrd="0" presId="urn:microsoft.com/office/officeart/2008/layout/LinedList"/>
    <dgm:cxn modelId="{DE158140-01E2-594E-92ED-D76501A54E02}" type="presParOf" srcId="{4EDCBCFB-0ECE-754F-B042-CAC8AF7BCD60}" destId="{6090D620-0644-4842-9DA8-8B339F3EA249}" srcOrd="0" destOrd="0" presId="urn:microsoft.com/office/officeart/2008/layout/LinedList"/>
    <dgm:cxn modelId="{CF8C1BF3-3B01-8143-8BE6-C2453B053AC6}" type="presParOf" srcId="{4EDCBCFB-0ECE-754F-B042-CAC8AF7BCD60}" destId="{21AF32D5-8660-4B41-8E82-4BACAB7EF0B4}" srcOrd="1" destOrd="0" presId="urn:microsoft.com/office/officeart/2008/layout/LinedList"/>
    <dgm:cxn modelId="{574B76A7-744E-EE42-A3CD-E4E314E1E9A6}" type="presParOf" srcId="{B2963805-D153-3044-8896-CB01D1CBE679}" destId="{8D7959FD-9D53-6240-BADA-D3E95DF3B778}" srcOrd="8" destOrd="0" presId="urn:microsoft.com/office/officeart/2008/layout/LinedList"/>
    <dgm:cxn modelId="{0AFE6743-D537-AF44-99FB-7D2A399D3B81}" type="presParOf" srcId="{B2963805-D153-3044-8896-CB01D1CBE679}" destId="{7B8901E6-FD6A-6C4D-8933-96ED834FF21E}" srcOrd="9" destOrd="0" presId="urn:microsoft.com/office/officeart/2008/layout/LinedList"/>
    <dgm:cxn modelId="{6D199B05-B3F6-974B-8141-5CD4BB08C917}" type="presParOf" srcId="{7B8901E6-FD6A-6C4D-8933-96ED834FF21E}" destId="{7CDAD236-19CE-F043-89EB-B8D150F3A42E}" srcOrd="0" destOrd="0" presId="urn:microsoft.com/office/officeart/2008/layout/LinedList"/>
    <dgm:cxn modelId="{D03A6BC9-C573-AE49-91E6-A2C299E697FE}" type="presParOf" srcId="{7B8901E6-FD6A-6C4D-8933-96ED834FF21E}" destId="{B69C2E44-7E9A-9943-9570-ABCD595904E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179B2B-A477-4BDA-BFD7-CCC06D8D6D33}"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05FD473F-E9E6-4A09-AC83-A421AC3021B3}">
      <dgm:prSet custT="1"/>
      <dgm:spPr/>
      <dgm:t>
        <a:bodyPr/>
        <a:lstStyle/>
        <a:p>
          <a:pPr>
            <a:buNone/>
          </a:pPr>
          <a:r>
            <a:rPr lang="en-US" sz="2000" b="1" dirty="0"/>
            <a:t>Bar Chart</a:t>
          </a:r>
          <a:r>
            <a:rPr lang="en-US" sz="2000" dirty="0"/>
            <a:t>: Top 10 Most Expensive Products</a:t>
          </a:r>
        </a:p>
        <a:p>
          <a:pPr>
            <a:buNone/>
          </a:pPr>
          <a:r>
            <a:rPr lang="en-US" sz="2000" dirty="0"/>
            <a:t>Highlights the most premium-priced products.</a:t>
          </a:r>
        </a:p>
      </dgm:t>
    </dgm:pt>
    <dgm:pt modelId="{C7FBC704-3A1E-45AA-92CD-7789110F1BC0}" type="parTrans" cxnId="{912217AD-F165-4C6A-8770-E0C0C7970DD8}">
      <dgm:prSet/>
      <dgm:spPr/>
      <dgm:t>
        <a:bodyPr/>
        <a:lstStyle/>
        <a:p>
          <a:endParaRPr lang="en-US"/>
        </a:p>
      </dgm:t>
    </dgm:pt>
    <dgm:pt modelId="{AF7E6712-6A6D-4289-BB8F-CD74A5B8D585}" type="sibTrans" cxnId="{912217AD-F165-4C6A-8770-E0C0C7970DD8}">
      <dgm:prSet/>
      <dgm:spPr/>
      <dgm:t>
        <a:bodyPr/>
        <a:lstStyle/>
        <a:p>
          <a:endParaRPr lang="en-US"/>
        </a:p>
      </dgm:t>
    </dgm:pt>
    <dgm:pt modelId="{E649D673-DEE6-44C6-AA65-64CC8E7C1385}">
      <dgm:prSet custT="1"/>
      <dgm:spPr/>
      <dgm:t>
        <a:bodyPr/>
        <a:lstStyle/>
        <a:p>
          <a:pPr>
            <a:buNone/>
          </a:pPr>
          <a:r>
            <a:rPr lang="en-US" sz="2000" b="1" dirty="0"/>
            <a:t>Bar Chart</a:t>
          </a:r>
          <a:r>
            <a:rPr lang="en-US" sz="2000" dirty="0"/>
            <a:t>: Top 10 Products with Highest Discounts</a:t>
          </a:r>
        </a:p>
        <a:p>
          <a:pPr>
            <a:buNone/>
          </a:pPr>
          <a:r>
            <a:rPr lang="en-US" sz="2000" dirty="0"/>
            <a:t>Displays products with the largest discounts offered.</a:t>
          </a:r>
        </a:p>
      </dgm:t>
    </dgm:pt>
    <dgm:pt modelId="{9670E9DE-756B-44B8-8FC8-DA1CCB00EE12}" type="parTrans" cxnId="{B0383A82-E483-4CD6-98E2-E43C1C45767E}">
      <dgm:prSet/>
      <dgm:spPr/>
      <dgm:t>
        <a:bodyPr/>
        <a:lstStyle/>
        <a:p>
          <a:endParaRPr lang="en-US"/>
        </a:p>
      </dgm:t>
    </dgm:pt>
    <dgm:pt modelId="{BC1E9C48-7B50-4FC4-9743-7B7604406990}" type="sibTrans" cxnId="{B0383A82-E483-4CD6-98E2-E43C1C45767E}">
      <dgm:prSet/>
      <dgm:spPr/>
      <dgm:t>
        <a:bodyPr/>
        <a:lstStyle/>
        <a:p>
          <a:endParaRPr lang="en-US"/>
        </a:p>
      </dgm:t>
    </dgm:pt>
    <dgm:pt modelId="{FCA2B36B-FA62-465C-988D-9C44B6989477}">
      <dgm:prSet custT="1"/>
      <dgm:spPr/>
      <dgm:t>
        <a:bodyPr/>
        <a:lstStyle/>
        <a:p>
          <a:pPr>
            <a:buNone/>
          </a:pPr>
          <a:r>
            <a:rPr lang="en-US" sz="2000" b="1" dirty="0"/>
            <a:t>Bar Chart</a:t>
          </a:r>
          <a:r>
            <a:rPr lang="en-US" sz="2000" dirty="0"/>
            <a:t>: Top 10 Products with Lowest Ratings</a:t>
          </a:r>
        </a:p>
        <a:p>
          <a:pPr>
            <a:buNone/>
          </a:pPr>
          <a:r>
            <a:rPr lang="en-US" sz="2000" dirty="0"/>
            <a:t>Focuses on the least-rated products and potential improvement areas.</a:t>
          </a:r>
        </a:p>
        <a:p>
          <a:pPr>
            <a:buNone/>
          </a:pPr>
          <a:endParaRPr lang="en-US" sz="1200" dirty="0"/>
        </a:p>
      </dgm:t>
    </dgm:pt>
    <dgm:pt modelId="{CF5AAF60-67CB-4F20-9429-669689A4A98C}" type="parTrans" cxnId="{3E0D59F2-4E80-4F1A-966B-D31244D24148}">
      <dgm:prSet/>
      <dgm:spPr/>
      <dgm:t>
        <a:bodyPr/>
        <a:lstStyle/>
        <a:p>
          <a:endParaRPr lang="en-US"/>
        </a:p>
      </dgm:t>
    </dgm:pt>
    <dgm:pt modelId="{F4D66D0C-6248-4D7A-8F23-84366EF427AE}" type="sibTrans" cxnId="{3E0D59F2-4E80-4F1A-966B-D31244D24148}">
      <dgm:prSet/>
      <dgm:spPr/>
      <dgm:t>
        <a:bodyPr/>
        <a:lstStyle/>
        <a:p>
          <a:endParaRPr lang="en-US"/>
        </a:p>
      </dgm:t>
    </dgm:pt>
    <dgm:pt modelId="{0F0640CC-076F-485B-BA30-8664A091A2EC}">
      <dgm:prSet custT="1"/>
      <dgm:spPr/>
      <dgm:t>
        <a:bodyPr/>
        <a:lstStyle/>
        <a:p>
          <a:pPr>
            <a:buNone/>
          </a:pPr>
          <a:r>
            <a:rPr lang="en-US" sz="2000" b="1" dirty="0"/>
            <a:t>Line Chart</a:t>
          </a:r>
          <a:r>
            <a:rPr lang="en-US" sz="2000" dirty="0"/>
            <a:t>: Top 10 Users by Number of Reviews</a:t>
          </a:r>
        </a:p>
        <a:p>
          <a:pPr>
            <a:buNone/>
          </a:pPr>
          <a:r>
            <a:rPr lang="en-US" sz="2000" dirty="0"/>
            <a:t>Tracks the most active users based on the number of reviews posted.</a:t>
          </a:r>
        </a:p>
        <a:p>
          <a:pPr>
            <a:buNone/>
          </a:pPr>
          <a:endParaRPr lang="en-US" sz="1200" dirty="0"/>
        </a:p>
      </dgm:t>
    </dgm:pt>
    <dgm:pt modelId="{D4A80A4F-6B94-41BF-856D-A12C8AB709B3}" type="parTrans" cxnId="{B52729FE-8887-42E8-9FBA-A1AFA46B2E75}">
      <dgm:prSet/>
      <dgm:spPr/>
      <dgm:t>
        <a:bodyPr/>
        <a:lstStyle/>
        <a:p>
          <a:endParaRPr lang="en-US"/>
        </a:p>
      </dgm:t>
    </dgm:pt>
    <dgm:pt modelId="{2661C602-B938-412B-8DC3-153D22D29B14}" type="sibTrans" cxnId="{B52729FE-8887-42E8-9FBA-A1AFA46B2E75}">
      <dgm:prSet/>
      <dgm:spPr/>
      <dgm:t>
        <a:bodyPr/>
        <a:lstStyle/>
        <a:p>
          <a:endParaRPr lang="en-US"/>
        </a:p>
      </dgm:t>
    </dgm:pt>
    <dgm:pt modelId="{CF656B04-D3B4-4A89-BFDF-CAAF9AE9488C}">
      <dgm:prSet/>
      <dgm:spPr/>
      <dgm:t>
        <a:bodyPr/>
        <a:lstStyle/>
        <a:p>
          <a:endParaRPr lang="en-US" dirty="0"/>
        </a:p>
      </dgm:t>
    </dgm:pt>
    <dgm:pt modelId="{743F4D9E-8F9F-4286-8E88-95F888BDABCB}" type="parTrans" cxnId="{3429413B-C117-474F-ADD8-FB7DE3129BCA}">
      <dgm:prSet/>
      <dgm:spPr/>
      <dgm:t>
        <a:bodyPr/>
        <a:lstStyle/>
        <a:p>
          <a:endParaRPr lang="en-US"/>
        </a:p>
      </dgm:t>
    </dgm:pt>
    <dgm:pt modelId="{8015B6D9-E931-4FA6-999A-F6E29AF3A4F7}" type="sibTrans" cxnId="{3429413B-C117-474F-ADD8-FB7DE3129BCA}">
      <dgm:prSet/>
      <dgm:spPr/>
      <dgm:t>
        <a:bodyPr/>
        <a:lstStyle/>
        <a:p>
          <a:endParaRPr lang="en-US"/>
        </a:p>
      </dgm:t>
    </dgm:pt>
    <dgm:pt modelId="{B2963805-D153-3044-8896-CB01D1CBE679}" type="pres">
      <dgm:prSet presAssocID="{99179B2B-A477-4BDA-BFD7-CCC06D8D6D33}" presName="vert0" presStyleCnt="0">
        <dgm:presLayoutVars>
          <dgm:dir/>
          <dgm:animOne val="branch"/>
          <dgm:animLvl val="lvl"/>
        </dgm:presLayoutVars>
      </dgm:prSet>
      <dgm:spPr/>
    </dgm:pt>
    <dgm:pt modelId="{25D2E38F-DE7B-3649-A9DD-E35C38507008}" type="pres">
      <dgm:prSet presAssocID="{05FD473F-E9E6-4A09-AC83-A421AC3021B3}" presName="thickLine" presStyleLbl="alignNode1" presStyleIdx="0" presStyleCnt="5"/>
      <dgm:spPr/>
    </dgm:pt>
    <dgm:pt modelId="{DF0F8C4A-3A73-FF48-9E4B-DC3A81C5B243}" type="pres">
      <dgm:prSet presAssocID="{05FD473F-E9E6-4A09-AC83-A421AC3021B3}" presName="horz1" presStyleCnt="0"/>
      <dgm:spPr/>
    </dgm:pt>
    <dgm:pt modelId="{2BCF2624-7C4F-EC4C-A1A0-EC150BC48BBA}" type="pres">
      <dgm:prSet presAssocID="{05FD473F-E9E6-4A09-AC83-A421AC3021B3}" presName="tx1" presStyleLbl="revTx" presStyleIdx="0" presStyleCnt="5"/>
      <dgm:spPr/>
    </dgm:pt>
    <dgm:pt modelId="{FECE9262-A7C5-3041-8710-C7DBDAE0837B}" type="pres">
      <dgm:prSet presAssocID="{05FD473F-E9E6-4A09-AC83-A421AC3021B3}" presName="vert1" presStyleCnt="0"/>
      <dgm:spPr/>
    </dgm:pt>
    <dgm:pt modelId="{A81523FD-DF7E-3548-B7D5-87D3B96057C0}" type="pres">
      <dgm:prSet presAssocID="{E649D673-DEE6-44C6-AA65-64CC8E7C1385}" presName="thickLine" presStyleLbl="alignNode1" presStyleIdx="1" presStyleCnt="5"/>
      <dgm:spPr/>
    </dgm:pt>
    <dgm:pt modelId="{0EE36ABC-3351-5444-93D2-B85C6775B036}" type="pres">
      <dgm:prSet presAssocID="{E649D673-DEE6-44C6-AA65-64CC8E7C1385}" presName="horz1" presStyleCnt="0"/>
      <dgm:spPr/>
    </dgm:pt>
    <dgm:pt modelId="{77678CB4-5C03-4641-88F4-76E13CD9EB62}" type="pres">
      <dgm:prSet presAssocID="{E649D673-DEE6-44C6-AA65-64CC8E7C1385}" presName="tx1" presStyleLbl="revTx" presStyleIdx="1" presStyleCnt="5"/>
      <dgm:spPr/>
    </dgm:pt>
    <dgm:pt modelId="{C5FBD240-48DF-0A46-8721-046E78E45DEB}" type="pres">
      <dgm:prSet presAssocID="{E649D673-DEE6-44C6-AA65-64CC8E7C1385}" presName="vert1" presStyleCnt="0"/>
      <dgm:spPr/>
    </dgm:pt>
    <dgm:pt modelId="{DA61A460-EEFF-774E-906F-1C5829AA4BF2}" type="pres">
      <dgm:prSet presAssocID="{FCA2B36B-FA62-465C-988D-9C44B6989477}" presName="thickLine" presStyleLbl="alignNode1" presStyleIdx="2" presStyleCnt="5"/>
      <dgm:spPr/>
    </dgm:pt>
    <dgm:pt modelId="{DBE9CE3C-8B92-4E47-9D83-F9521483DF32}" type="pres">
      <dgm:prSet presAssocID="{FCA2B36B-FA62-465C-988D-9C44B6989477}" presName="horz1" presStyleCnt="0"/>
      <dgm:spPr/>
    </dgm:pt>
    <dgm:pt modelId="{6A41C33B-4D15-D34A-B484-F4D071C5AD14}" type="pres">
      <dgm:prSet presAssocID="{FCA2B36B-FA62-465C-988D-9C44B6989477}" presName="tx1" presStyleLbl="revTx" presStyleIdx="2" presStyleCnt="5"/>
      <dgm:spPr/>
    </dgm:pt>
    <dgm:pt modelId="{44DA6CA9-5291-E844-834D-1024583D54C7}" type="pres">
      <dgm:prSet presAssocID="{FCA2B36B-FA62-465C-988D-9C44B6989477}" presName="vert1" presStyleCnt="0"/>
      <dgm:spPr/>
    </dgm:pt>
    <dgm:pt modelId="{D8F841A4-E54C-3C4C-AA74-85BDC0CE156F}" type="pres">
      <dgm:prSet presAssocID="{0F0640CC-076F-485B-BA30-8664A091A2EC}" presName="thickLine" presStyleLbl="alignNode1" presStyleIdx="3" presStyleCnt="5"/>
      <dgm:spPr/>
    </dgm:pt>
    <dgm:pt modelId="{4EDCBCFB-0ECE-754F-B042-CAC8AF7BCD60}" type="pres">
      <dgm:prSet presAssocID="{0F0640CC-076F-485B-BA30-8664A091A2EC}" presName="horz1" presStyleCnt="0"/>
      <dgm:spPr/>
    </dgm:pt>
    <dgm:pt modelId="{6090D620-0644-4842-9DA8-8B339F3EA249}" type="pres">
      <dgm:prSet presAssocID="{0F0640CC-076F-485B-BA30-8664A091A2EC}" presName="tx1" presStyleLbl="revTx" presStyleIdx="3" presStyleCnt="5"/>
      <dgm:spPr/>
    </dgm:pt>
    <dgm:pt modelId="{21AF32D5-8660-4B41-8E82-4BACAB7EF0B4}" type="pres">
      <dgm:prSet presAssocID="{0F0640CC-076F-485B-BA30-8664A091A2EC}" presName="vert1" presStyleCnt="0"/>
      <dgm:spPr/>
    </dgm:pt>
    <dgm:pt modelId="{8D7959FD-9D53-6240-BADA-D3E95DF3B778}" type="pres">
      <dgm:prSet presAssocID="{CF656B04-D3B4-4A89-BFDF-CAAF9AE9488C}" presName="thickLine" presStyleLbl="alignNode1" presStyleIdx="4" presStyleCnt="5"/>
      <dgm:spPr/>
    </dgm:pt>
    <dgm:pt modelId="{7B8901E6-FD6A-6C4D-8933-96ED834FF21E}" type="pres">
      <dgm:prSet presAssocID="{CF656B04-D3B4-4A89-BFDF-CAAF9AE9488C}" presName="horz1" presStyleCnt="0"/>
      <dgm:spPr/>
    </dgm:pt>
    <dgm:pt modelId="{7CDAD236-19CE-F043-89EB-B8D150F3A42E}" type="pres">
      <dgm:prSet presAssocID="{CF656B04-D3B4-4A89-BFDF-CAAF9AE9488C}" presName="tx1" presStyleLbl="revTx" presStyleIdx="4" presStyleCnt="5"/>
      <dgm:spPr/>
    </dgm:pt>
    <dgm:pt modelId="{B69C2E44-7E9A-9943-9570-ABCD595904E2}" type="pres">
      <dgm:prSet presAssocID="{CF656B04-D3B4-4A89-BFDF-CAAF9AE9488C}" presName="vert1" presStyleCnt="0"/>
      <dgm:spPr/>
    </dgm:pt>
  </dgm:ptLst>
  <dgm:cxnLst>
    <dgm:cxn modelId="{3429413B-C117-474F-ADD8-FB7DE3129BCA}" srcId="{99179B2B-A477-4BDA-BFD7-CCC06D8D6D33}" destId="{CF656B04-D3B4-4A89-BFDF-CAAF9AE9488C}" srcOrd="4" destOrd="0" parTransId="{743F4D9E-8F9F-4286-8E88-95F888BDABCB}" sibTransId="{8015B6D9-E931-4FA6-999A-F6E29AF3A4F7}"/>
    <dgm:cxn modelId="{4EA1693F-4E9D-594A-B1FC-9F166B62D853}" type="presOf" srcId="{FCA2B36B-FA62-465C-988D-9C44B6989477}" destId="{6A41C33B-4D15-D34A-B484-F4D071C5AD14}" srcOrd="0" destOrd="0" presId="urn:microsoft.com/office/officeart/2008/layout/LinedList"/>
    <dgm:cxn modelId="{A55E3F4C-193E-E140-9ACC-3FC7DF5E42B9}" type="presOf" srcId="{E649D673-DEE6-44C6-AA65-64CC8E7C1385}" destId="{77678CB4-5C03-4641-88F4-76E13CD9EB62}" srcOrd="0" destOrd="0" presId="urn:microsoft.com/office/officeart/2008/layout/LinedList"/>
    <dgm:cxn modelId="{3B10F84F-0D18-E448-93D8-70C1139707FC}" type="presOf" srcId="{CF656B04-D3B4-4A89-BFDF-CAAF9AE9488C}" destId="{7CDAD236-19CE-F043-89EB-B8D150F3A42E}" srcOrd="0" destOrd="0" presId="urn:microsoft.com/office/officeart/2008/layout/LinedList"/>
    <dgm:cxn modelId="{4DDDFC78-5042-0C4D-97D1-C9E3881B1BDC}" type="presOf" srcId="{05FD473F-E9E6-4A09-AC83-A421AC3021B3}" destId="{2BCF2624-7C4F-EC4C-A1A0-EC150BC48BBA}" srcOrd="0" destOrd="0" presId="urn:microsoft.com/office/officeart/2008/layout/LinedList"/>
    <dgm:cxn modelId="{B0383A82-E483-4CD6-98E2-E43C1C45767E}" srcId="{99179B2B-A477-4BDA-BFD7-CCC06D8D6D33}" destId="{E649D673-DEE6-44C6-AA65-64CC8E7C1385}" srcOrd="1" destOrd="0" parTransId="{9670E9DE-756B-44B8-8FC8-DA1CCB00EE12}" sibTransId="{BC1E9C48-7B50-4FC4-9743-7B7604406990}"/>
    <dgm:cxn modelId="{7F2E4CAB-7D7A-D94E-BFE7-BBCDE3BB1402}" type="presOf" srcId="{99179B2B-A477-4BDA-BFD7-CCC06D8D6D33}" destId="{B2963805-D153-3044-8896-CB01D1CBE679}" srcOrd="0" destOrd="0" presId="urn:microsoft.com/office/officeart/2008/layout/LinedList"/>
    <dgm:cxn modelId="{912217AD-F165-4C6A-8770-E0C0C7970DD8}" srcId="{99179B2B-A477-4BDA-BFD7-CCC06D8D6D33}" destId="{05FD473F-E9E6-4A09-AC83-A421AC3021B3}" srcOrd="0" destOrd="0" parTransId="{C7FBC704-3A1E-45AA-92CD-7789110F1BC0}" sibTransId="{AF7E6712-6A6D-4289-BB8F-CD74A5B8D585}"/>
    <dgm:cxn modelId="{C8C5E4CA-8741-7E42-83E8-797199E3DB59}" type="presOf" srcId="{0F0640CC-076F-485B-BA30-8664A091A2EC}" destId="{6090D620-0644-4842-9DA8-8B339F3EA249}" srcOrd="0" destOrd="0" presId="urn:microsoft.com/office/officeart/2008/layout/LinedList"/>
    <dgm:cxn modelId="{3E0D59F2-4E80-4F1A-966B-D31244D24148}" srcId="{99179B2B-A477-4BDA-BFD7-CCC06D8D6D33}" destId="{FCA2B36B-FA62-465C-988D-9C44B6989477}" srcOrd="2" destOrd="0" parTransId="{CF5AAF60-67CB-4F20-9429-669689A4A98C}" sibTransId="{F4D66D0C-6248-4D7A-8F23-84366EF427AE}"/>
    <dgm:cxn modelId="{B52729FE-8887-42E8-9FBA-A1AFA46B2E75}" srcId="{99179B2B-A477-4BDA-BFD7-CCC06D8D6D33}" destId="{0F0640CC-076F-485B-BA30-8664A091A2EC}" srcOrd="3" destOrd="0" parTransId="{D4A80A4F-6B94-41BF-856D-A12C8AB709B3}" sibTransId="{2661C602-B938-412B-8DC3-153D22D29B14}"/>
    <dgm:cxn modelId="{50E851E1-9836-DA40-9682-2CFBA0882DEF}" type="presParOf" srcId="{B2963805-D153-3044-8896-CB01D1CBE679}" destId="{25D2E38F-DE7B-3649-A9DD-E35C38507008}" srcOrd="0" destOrd="0" presId="urn:microsoft.com/office/officeart/2008/layout/LinedList"/>
    <dgm:cxn modelId="{6C9196EE-6934-A341-8257-7F5B320F835F}" type="presParOf" srcId="{B2963805-D153-3044-8896-CB01D1CBE679}" destId="{DF0F8C4A-3A73-FF48-9E4B-DC3A81C5B243}" srcOrd="1" destOrd="0" presId="urn:microsoft.com/office/officeart/2008/layout/LinedList"/>
    <dgm:cxn modelId="{1E12BA49-9B67-E84C-8A19-A6879E620494}" type="presParOf" srcId="{DF0F8C4A-3A73-FF48-9E4B-DC3A81C5B243}" destId="{2BCF2624-7C4F-EC4C-A1A0-EC150BC48BBA}" srcOrd="0" destOrd="0" presId="urn:microsoft.com/office/officeart/2008/layout/LinedList"/>
    <dgm:cxn modelId="{2FBBD714-4919-BE47-BF40-4BE82269B012}" type="presParOf" srcId="{DF0F8C4A-3A73-FF48-9E4B-DC3A81C5B243}" destId="{FECE9262-A7C5-3041-8710-C7DBDAE0837B}" srcOrd="1" destOrd="0" presId="urn:microsoft.com/office/officeart/2008/layout/LinedList"/>
    <dgm:cxn modelId="{32834580-67F0-574A-893D-CA2CE776B3DF}" type="presParOf" srcId="{B2963805-D153-3044-8896-CB01D1CBE679}" destId="{A81523FD-DF7E-3548-B7D5-87D3B96057C0}" srcOrd="2" destOrd="0" presId="urn:microsoft.com/office/officeart/2008/layout/LinedList"/>
    <dgm:cxn modelId="{E5F360C2-662C-F242-B0CE-DA905AB7A006}" type="presParOf" srcId="{B2963805-D153-3044-8896-CB01D1CBE679}" destId="{0EE36ABC-3351-5444-93D2-B85C6775B036}" srcOrd="3" destOrd="0" presId="urn:microsoft.com/office/officeart/2008/layout/LinedList"/>
    <dgm:cxn modelId="{CC9F5913-E648-8146-9FBA-C4B3C0AA1083}" type="presParOf" srcId="{0EE36ABC-3351-5444-93D2-B85C6775B036}" destId="{77678CB4-5C03-4641-88F4-76E13CD9EB62}" srcOrd="0" destOrd="0" presId="urn:microsoft.com/office/officeart/2008/layout/LinedList"/>
    <dgm:cxn modelId="{FBBAC9AA-0BBB-6846-9CF1-1BE3AF487F3E}" type="presParOf" srcId="{0EE36ABC-3351-5444-93D2-B85C6775B036}" destId="{C5FBD240-48DF-0A46-8721-046E78E45DEB}" srcOrd="1" destOrd="0" presId="urn:microsoft.com/office/officeart/2008/layout/LinedList"/>
    <dgm:cxn modelId="{48129B10-E8B9-594C-876D-990A00D5238F}" type="presParOf" srcId="{B2963805-D153-3044-8896-CB01D1CBE679}" destId="{DA61A460-EEFF-774E-906F-1C5829AA4BF2}" srcOrd="4" destOrd="0" presId="urn:microsoft.com/office/officeart/2008/layout/LinedList"/>
    <dgm:cxn modelId="{11A8B42E-DC76-9C40-891A-0BDD62D0A17C}" type="presParOf" srcId="{B2963805-D153-3044-8896-CB01D1CBE679}" destId="{DBE9CE3C-8B92-4E47-9D83-F9521483DF32}" srcOrd="5" destOrd="0" presId="urn:microsoft.com/office/officeart/2008/layout/LinedList"/>
    <dgm:cxn modelId="{67C44058-D302-9144-8528-56E1CB7F618B}" type="presParOf" srcId="{DBE9CE3C-8B92-4E47-9D83-F9521483DF32}" destId="{6A41C33B-4D15-D34A-B484-F4D071C5AD14}" srcOrd="0" destOrd="0" presId="urn:microsoft.com/office/officeart/2008/layout/LinedList"/>
    <dgm:cxn modelId="{F7547FB4-44AE-7341-9EB9-8C77AF905D61}" type="presParOf" srcId="{DBE9CE3C-8B92-4E47-9D83-F9521483DF32}" destId="{44DA6CA9-5291-E844-834D-1024583D54C7}" srcOrd="1" destOrd="0" presId="urn:microsoft.com/office/officeart/2008/layout/LinedList"/>
    <dgm:cxn modelId="{F3406EEA-DF15-3B40-B7ED-167DD8BF03B4}" type="presParOf" srcId="{B2963805-D153-3044-8896-CB01D1CBE679}" destId="{D8F841A4-E54C-3C4C-AA74-85BDC0CE156F}" srcOrd="6" destOrd="0" presId="urn:microsoft.com/office/officeart/2008/layout/LinedList"/>
    <dgm:cxn modelId="{38BA8CE5-E614-EE4D-BD62-7976528ED4CD}" type="presParOf" srcId="{B2963805-D153-3044-8896-CB01D1CBE679}" destId="{4EDCBCFB-0ECE-754F-B042-CAC8AF7BCD60}" srcOrd="7" destOrd="0" presId="urn:microsoft.com/office/officeart/2008/layout/LinedList"/>
    <dgm:cxn modelId="{DE158140-01E2-594E-92ED-D76501A54E02}" type="presParOf" srcId="{4EDCBCFB-0ECE-754F-B042-CAC8AF7BCD60}" destId="{6090D620-0644-4842-9DA8-8B339F3EA249}" srcOrd="0" destOrd="0" presId="urn:microsoft.com/office/officeart/2008/layout/LinedList"/>
    <dgm:cxn modelId="{CF8C1BF3-3B01-8143-8BE6-C2453B053AC6}" type="presParOf" srcId="{4EDCBCFB-0ECE-754F-B042-CAC8AF7BCD60}" destId="{21AF32D5-8660-4B41-8E82-4BACAB7EF0B4}" srcOrd="1" destOrd="0" presId="urn:microsoft.com/office/officeart/2008/layout/LinedList"/>
    <dgm:cxn modelId="{574B76A7-744E-EE42-A3CD-E4E314E1E9A6}" type="presParOf" srcId="{B2963805-D153-3044-8896-CB01D1CBE679}" destId="{8D7959FD-9D53-6240-BADA-D3E95DF3B778}" srcOrd="8" destOrd="0" presId="urn:microsoft.com/office/officeart/2008/layout/LinedList"/>
    <dgm:cxn modelId="{0AFE6743-D537-AF44-99FB-7D2A399D3B81}" type="presParOf" srcId="{B2963805-D153-3044-8896-CB01D1CBE679}" destId="{7B8901E6-FD6A-6C4D-8933-96ED834FF21E}" srcOrd="9" destOrd="0" presId="urn:microsoft.com/office/officeart/2008/layout/LinedList"/>
    <dgm:cxn modelId="{6D199B05-B3F6-974B-8141-5CD4BB08C917}" type="presParOf" srcId="{7B8901E6-FD6A-6C4D-8933-96ED834FF21E}" destId="{7CDAD236-19CE-F043-89EB-B8D150F3A42E}" srcOrd="0" destOrd="0" presId="urn:microsoft.com/office/officeart/2008/layout/LinedList"/>
    <dgm:cxn modelId="{D03A6BC9-C573-AE49-91E6-A2C299E697FE}" type="presParOf" srcId="{7B8901E6-FD6A-6C4D-8933-96ED834FF21E}" destId="{B69C2E44-7E9A-9943-9570-ABCD595904E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91B287-CAA1-42FD-8A33-A208811FEEED}">
      <dsp:nvSpPr>
        <dsp:cNvPr id="0" name=""/>
        <dsp:cNvSpPr/>
      </dsp:nvSpPr>
      <dsp:spPr>
        <a:xfrm>
          <a:off x="956358" y="555877"/>
          <a:ext cx="926698" cy="926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9328D5-8D1A-4463-BABC-3871C2F7D3D0}">
      <dsp:nvSpPr>
        <dsp:cNvPr id="0" name=""/>
        <dsp:cNvSpPr/>
      </dsp:nvSpPr>
      <dsp:spPr>
        <a:xfrm>
          <a:off x="390042" y="1856838"/>
          <a:ext cx="2059329"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Data Source: </a:t>
          </a:r>
          <a:r>
            <a:rPr lang="en-US" sz="1100" b="1" u="sng" kern="1200">
              <a:hlinkClick xmlns:r="http://schemas.openxmlformats.org/officeDocument/2006/relationships" r:id="rId3"/>
            </a:rPr>
            <a:t>https://www.kaggle.com/datasets/karkavelrajaj/amazon-sales-dataset/data</a:t>
          </a:r>
          <a:endParaRPr lang="en-US" sz="1100" kern="1200"/>
        </a:p>
      </dsp:txBody>
      <dsp:txXfrm>
        <a:off x="390042" y="1856838"/>
        <a:ext cx="2059329" cy="1192500"/>
      </dsp:txXfrm>
    </dsp:sp>
    <dsp:sp modelId="{F3E7874D-6A51-484B-8140-508F1DBB1B7A}">
      <dsp:nvSpPr>
        <dsp:cNvPr id="0" name=""/>
        <dsp:cNvSpPr/>
      </dsp:nvSpPr>
      <dsp:spPr>
        <a:xfrm>
          <a:off x="3376070" y="555877"/>
          <a:ext cx="926698" cy="92669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FAFA5C-A99A-4C2C-9BD5-2B2E736F10D3}">
      <dsp:nvSpPr>
        <dsp:cNvPr id="0" name=""/>
        <dsp:cNvSpPr/>
      </dsp:nvSpPr>
      <dsp:spPr>
        <a:xfrm>
          <a:off x="2809754" y="1856838"/>
          <a:ext cx="2059329"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Format: </a:t>
          </a:r>
          <a:r>
            <a:rPr lang="en-US" sz="1100" kern="1200"/>
            <a:t>.csv</a:t>
          </a:r>
        </a:p>
      </dsp:txBody>
      <dsp:txXfrm>
        <a:off x="2809754" y="1856838"/>
        <a:ext cx="2059329" cy="1192500"/>
      </dsp:txXfrm>
    </dsp:sp>
    <dsp:sp modelId="{F951FFEB-BB62-48B0-843E-C683033E7DD3}">
      <dsp:nvSpPr>
        <dsp:cNvPr id="0" name=""/>
        <dsp:cNvSpPr/>
      </dsp:nvSpPr>
      <dsp:spPr>
        <a:xfrm>
          <a:off x="5795783" y="555877"/>
          <a:ext cx="926698" cy="926698"/>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90DF83-FE3C-4CDD-AD14-172B597AFE85}">
      <dsp:nvSpPr>
        <dsp:cNvPr id="0" name=""/>
        <dsp:cNvSpPr/>
      </dsp:nvSpPr>
      <dsp:spPr>
        <a:xfrm>
          <a:off x="5229467" y="1856838"/>
          <a:ext cx="2059329"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Key Variables:</a:t>
          </a:r>
          <a:r>
            <a:rPr lang="en-US" sz="1100" kern="1200"/>
            <a:t> The dataset contains 16 columns. The list of the Data Type of our variables are numeric, character, varchar. For all the numeric values the mean value is 3894.46, maximum value is 98250, and the minimum value is 0.</a:t>
          </a:r>
        </a:p>
      </dsp:txBody>
      <dsp:txXfrm>
        <a:off x="5229467" y="1856838"/>
        <a:ext cx="2059329" cy="1192500"/>
      </dsp:txXfrm>
    </dsp:sp>
    <dsp:sp modelId="{58624971-003B-4AE6-90BB-5AD0C2EAF5F1}">
      <dsp:nvSpPr>
        <dsp:cNvPr id="0" name=""/>
        <dsp:cNvSpPr/>
      </dsp:nvSpPr>
      <dsp:spPr>
        <a:xfrm>
          <a:off x="8215495" y="555877"/>
          <a:ext cx="926698" cy="926698"/>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55D45C-3F27-4902-9C93-B67D93E0512A}">
      <dsp:nvSpPr>
        <dsp:cNvPr id="0" name=""/>
        <dsp:cNvSpPr/>
      </dsp:nvSpPr>
      <dsp:spPr>
        <a:xfrm>
          <a:off x="7649179" y="1856838"/>
          <a:ext cx="2059329"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Number of Rows/Records:</a:t>
          </a:r>
          <a:r>
            <a:rPr lang="en-US" sz="1100" kern="1200"/>
            <a:t> The total number of rows or records is 1465.</a:t>
          </a:r>
        </a:p>
      </dsp:txBody>
      <dsp:txXfrm>
        <a:off x="7649179" y="1856838"/>
        <a:ext cx="2059329" cy="119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04C7E-DAD9-2340-AE18-EB6DC84786DE}">
      <dsp:nvSpPr>
        <dsp:cNvPr id="0" name=""/>
        <dsp:cNvSpPr/>
      </dsp:nvSpPr>
      <dsp:spPr>
        <a:xfrm>
          <a:off x="651489" y="791731"/>
          <a:ext cx="517182" cy="71"/>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2D298F5-F0F0-CB49-9BDD-55D4FCF7CE84}">
      <dsp:nvSpPr>
        <dsp:cNvPr id="0" name=""/>
        <dsp:cNvSpPr/>
      </dsp:nvSpPr>
      <dsp:spPr>
        <a:xfrm>
          <a:off x="1199703" y="748324"/>
          <a:ext cx="59475" cy="111708"/>
        </a:xfrm>
        <a:prstGeom prst="chevron">
          <a:avLst>
            <a:gd name="adj" fmla="val 9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1E977A-1110-3546-B42F-9DF992F067F1}">
      <dsp:nvSpPr>
        <dsp:cNvPr id="0" name=""/>
        <dsp:cNvSpPr/>
      </dsp:nvSpPr>
      <dsp:spPr>
        <a:xfrm>
          <a:off x="359329" y="564255"/>
          <a:ext cx="455024" cy="455024"/>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57" tIns="17657" rIns="17657" bIns="17657" numCol="1" spcCol="1270" anchor="ctr" anchorCtr="0">
          <a:noAutofit/>
        </a:bodyPr>
        <a:lstStyle/>
        <a:p>
          <a:pPr marL="0" lvl="0" indent="0" algn="ctr" defTabSz="889000">
            <a:lnSpc>
              <a:spcPct val="90000"/>
            </a:lnSpc>
            <a:spcBef>
              <a:spcPct val="0"/>
            </a:spcBef>
            <a:spcAft>
              <a:spcPct val="35000"/>
            </a:spcAft>
            <a:buNone/>
          </a:pPr>
          <a:r>
            <a:rPr lang="en-US" sz="2000" kern="1200"/>
            <a:t>1</a:t>
          </a:r>
        </a:p>
      </dsp:txBody>
      <dsp:txXfrm>
        <a:off x="425966" y="630892"/>
        <a:ext cx="321750" cy="321750"/>
      </dsp:txXfrm>
    </dsp:sp>
    <dsp:sp modelId="{254827A9-A95E-854F-A856-B93961972BB3}">
      <dsp:nvSpPr>
        <dsp:cNvPr id="0" name=""/>
        <dsp:cNvSpPr/>
      </dsp:nvSpPr>
      <dsp:spPr>
        <a:xfrm>
          <a:off x="5011" y="1184874"/>
          <a:ext cx="1163660"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791" tIns="165100" rIns="91791" bIns="165100" numCol="1" spcCol="1270" anchor="t" anchorCtr="0">
          <a:noAutofit/>
        </a:bodyPr>
        <a:lstStyle/>
        <a:p>
          <a:pPr marL="0" lvl="0" indent="0" algn="l" defTabSz="488950">
            <a:lnSpc>
              <a:spcPct val="90000"/>
            </a:lnSpc>
            <a:spcBef>
              <a:spcPct val="0"/>
            </a:spcBef>
            <a:spcAft>
              <a:spcPct val="35000"/>
            </a:spcAft>
            <a:buNone/>
          </a:pPr>
          <a:r>
            <a:rPr lang="en-US" sz="1100" b="1" kern="1200"/>
            <a:t>Analyzed the dataset containing sales, ratings, and review data of Amazon products.</a:t>
          </a:r>
          <a:endParaRPr lang="en-US" sz="1100" kern="1200"/>
        </a:p>
      </dsp:txBody>
      <dsp:txXfrm>
        <a:off x="5011" y="1417606"/>
        <a:ext cx="1163660" cy="1732868"/>
      </dsp:txXfrm>
    </dsp:sp>
    <dsp:sp modelId="{E00B25EB-89BB-7A43-956D-8D8657F6B780}">
      <dsp:nvSpPr>
        <dsp:cNvPr id="0" name=""/>
        <dsp:cNvSpPr/>
      </dsp:nvSpPr>
      <dsp:spPr>
        <a:xfrm>
          <a:off x="1297967" y="791738"/>
          <a:ext cx="1163660" cy="72"/>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45027E-51F7-D247-A4EE-F28E05AE329E}">
      <dsp:nvSpPr>
        <dsp:cNvPr id="0" name=""/>
        <dsp:cNvSpPr/>
      </dsp:nvSpPr>
      <dsp:spPr>
        <a:xfrm>
          <a:off x="2492659" y="748329"/>
          <a:ext cx="59475" cy="111714"/>
        </a:xfrm>
        <a:prstGeom prst="chevron">
          <a:avLst>
            <a:gd name="adj" fmla="val 9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B28A9C-D45A-1B49-BF6C-69F6D7B126FE}">
      <dsp:nvSpPr>
        <dsp:cNvPr id="0" name=""/>
        <dsp:cNvSpPr/>
      </dsp:nvSpPr>
      <dsp:spPr>
        <a:xfrm>
          <a:off x="1652286" y="564262"/>
          <a:ext cx="455024" cy="455024"/>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57" tIns="17657" rIns="17657" bIns="17657" numCol="1" spcCol="1270" anchor="ctr" anchorCtr="0">
          <a:noAutofit/>
        </a:bodyPr>
        <a:lstStyle/>
        <a:p>
          <a:pPr marL="0" lvl="0" indent="0" algn="ctr" defTabSz="889000">
            <a:lnSpc>
              <a:spcPct val="90000"/>
            </a:lnSpc>
            <a:spcBef>
              <a:spcPct val="0"/>
            </a:spcBef>
            <a:spcAft>
              <a:spcPct val="35000"/>
            </a:spcAft>
            <a:buNone/>
          </a:pPr>
          <a:r>
            <a:rPr lang="en-US" sz="2000" kern="1200"/>
            <a:t>2</a:t>
          </a:r>
        </a:p>
      </dsp:txBody>
      <dsp:txXfrm>
        <a:off x="1718923" y="630899"/>
        <a:ext cx="321750" cy="321750"/>
      </dsp:txXfrm>
    </dsp:sp>
    <dsp:sp modelId="{9DBE15B0-C45F-E04E-B5D1-9D28121D8950}">
      <dsp:nvSpPr>
        <dsp:cNvPr id="0" name=""/>
        <dsp:cNvSpPr/>
      </dsp:nvSpPr>
      <dsp:spPr>
        <a:xfrm>
          <a:off x="1297967" y="1184893"/>
          <a:ext cx="1163660"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791" tIns="165100" rIns="91791" bIns="165100" numCol="1" spcCol="1270" anchor="t" anchorCtr="0">
          <a:noAutofit/>
        </a:bodyPr>
        <a:lstStyle/>
        <a:p>
          <a:pPr marL="0" lvl="0" indent="0" algn="l" defTabSz="488950">
            <a:lnSpc>
              <a:spcPct val="90000"/>
            </a:lnSpc>
            <a:spcBef>
              <a:spcPct val="0"/>
            </a:spcBef>
            <a:spcAft>
              <a:spcPct val="35000"/>
            </a:spcAft>
            <a:buNone/>
          </a:pPr>
          <a:r>
            <a:rPr lang="en-US" sz="1100" b="1" kern="1200"/>
            <a:t>Verified the structure and contents to ensure compatibility with analytical tools.</a:t>
          </a:r>
          <a:endParaRPr lang="en-US" sz="1100" kern="1200"/>
        </a:p>
      </dsp:txBody>
      <dsp:txXfrm>
        <a:off x="1297967" y="1417625"/>
        <a:ext cx="1163660" cy="1732868"/>
      </dsp:txXfrm>
    </dsp:sp>
    <dsp:sp modelId="{3E64734F-6BF6-B34A-B889-00A08D3C00C9}">
      <dsp:nvSpPr>
        <dsp:cNvPr id="0" name=""/>
        <dsp:cNvSpPr/>
      </dsp:nvSpPr>
      <dsp:spPr>
        <a:xfrm>
          <a:off x="2590924" y="791738"/>
          <a:ext cx="1163660" cy="72"/>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2DFA5A-CA7C-804B-91CF-25D41C7AE7A4}">
      <dsp:nvSpPr>
        <dsp:cNvPr id="0" name=""/>
        <dsp:cNvSpPr/>
      </dsp:nvSpPr>
      <dsp:spPr>
        <a:xfrm>
          <a:off x="3785615" y="748329"/>
          <a:ext cx="59475" cy="111714"/>
        </a:xfrm>
        <a:prstGeom prst="chevron">
          <a:avLst>
            <a:gd name="adj" fmla="val 9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99953B-64B2-9544-A012-8AB8B2544C4C}">
      <dsp:nvSpPr>
        <dsp:cNvPr id="0" name=""/>
        <dsp:cNvSpPr/>
      </dsp:nvSpPr>
      <dsp:spPr>
        <a:xfrm>
          <a:off x="2945242" y="564262"/>
          <a:ext cx="455024" cy="455024"/>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57" tIns="17657" rIns="17657" bIns="17657" numCol="1" spcCol="1270" anchor="ctr" anchorCtr="0">
          <a:noAutofit/>
        </a:bodyPr>
        <a:lstStyle/>
        <a:p>
          <a:pPr marL="0" lvl="0" indent="0" algn="ctr" defTabSz="889000">
            <a:lnSpc>
              <a:spcPct val="90000"/>
            </a:lnSpc>
            <a:spcBef>
              <a:spcPct val="0"/>
            </a:spcBef>
            <a:spcAft>
              <a:spcPct val="35000"/>
            </a:spcAft>
            <a:buNone/>
          </a:pPr>
          <a:r>
            <a:rPr lang="en-US" sz="2000" kern="1200"/>
            <a:t>3</a:t>
          </a:r>
        </a:p>
      </dsp:txBody>
      <dsp:txXfrm>
        <a:off x="3011879" y="630899"/>
        <a:ext cx="321750" cy="321750"/>
      </dsp:txXfrm>
    </dsp:sp>
    <dsp:sp modelId="{76078D10-F8AB-3C4F-B74D-CAF4C8E598ED}">
      <dsp:nvSpPr>
        <dsp:cNvPr id="0" name=""/>
        <dsp:cNvSpPr/>
      </dsp:nvSpPr>
      <dsp:spPr>
        <a:xfrm>
          <a:off x="2590924" y="1184893"/>
          <a:ext cx="1163660"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791" tIns="165100" rIns="91791" bIns="165100" numCol="1" spcCol="1270" anchor="t" anchorCtr="0">
          <a:noAutofit/>
        </a:bodyPr>
        <a:lstStyle/>
        <a:p>
          <a:pPr marL="0" lvl="0" indent="0" algn="l" defTabSz="488950">
            <a:lnSpc>
              <a:spcPct val="90000"/>
            </a:lnSpc>
            <a:spcBef>
              <a:spcPct val="0"/>
            </a:spcBef>
            <a:spcAft>
              <a:spcPct val="35000"/>
            </a:spcAft>
            <a:buNone/>
          </a:pPr>
          <a:r>
            <a:rPr lang="en-US" sz="1100" b="1" kern="1200"/>
            <a:t>Handled missing values by removing or imputing them where necessary.</a:t>
          </a:r>
          <a:endParaRPr lang="en-US" sz="1100" kern="1200"/>
        </a:p>
      </dsp:txBody>
      <dsp:txXfrm>
        <a:off x="2590924" y="1417625"/>
        <a:ext cx="1163660" cy="1732868"/>
      </dsp:txXfrm>
    </dsp:sp>
    <dsp:sp modelId="{DC79905D-A0AF-1C4E-A09E-ABFA497F8042}">
      <dsp:nvSpPr>
        <dsp:cNvPr id="0" name=""/>
        <dsp:cNvSpPr/>
      </dsp:nvSpPr>
      <dsp:spPr>
        <a:xfrm>
          <a:off x="3883880" y="791738"/>
          <a:ext cx="1163660" cy="72"/>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39AFC3-741D-D045-A83E-D7B16A3E9074}">
      <dsp:nvSpPr>
        <dsp:cNvPr id="0" name=""/>
        <dsp:cNvSpPr/>
      </dsp:nvSpPr>
      <dsp:spPr>
        <a:xfrm>
          <a:off x="5078572" y="748329"/>
          <a:ext cx="59475" cy="111714"/>
        </a:xfrm>
        <a:prstGeom prst="chevron">
          <a:avLst>
            <a:gd name="adj" fmla="val 9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8D4F4D-04E2-BA45-BDA1-850C3E6376FB}">
      <dsp:nvSpPr>
        <dsp:cNvPr id="0" name=""/>
        <dsp:cNvSpPr/>
      </dsp:nvSpPr>
      <dsp:spPr>
        <a:xfrm>
          <a:off x="4238198" y="564262"/>
          <a:ext cx="455024" cy="455024"/>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57" tIns="17657" rIns="17657" bIns="17657" numCol="1" spcCol="1270" anchor="ctr" anchorCtr="0">
          <a:noAutofit/>
        </a:bodyPr>
        <a:lstStyle/>
        <a:p>
          <a:pPr marL="0" lvl="0" indent="0" algn="ctr" defTabSz="889000">
            <a:lnSpc>
              <a:spcPct val="90000"/>
            </a:lnSpc>
            <a:spcBef>
              <a:spcPct val="0"/>
            </a:spcBef>
            <a:spcAft>
              <a:spcPct val="35000"/>
            </a:spcAft>
            <a:buNone/>
          </a:pPr>
          <a:r>
            <a:rPr lang="en-US" sz="2000" kern="1200"/>
            <a:t>4</a:t>
          </a:r>
        </a:p>
      </dsp:txBody>
      <dsp:txXfrm>
        <a:off x="4304835" y="630899"/>
        <a:ext cx="321750" cy="321750"/>
      </dsp:txXfrm>
    </dsp:sp>
    <dsp:sp modelId="{BF10C6B5-7AEA-424A-8DE2-628F79A03339}">
      <dsp:nvSpPr>
        <dsp:cNvPr id="0" name=""/>
        <dsp:cNvSpPr/>
      </dsp:nvSpPr>
      <dsp:spPr>
        <a:xfrm>
          <a:off x="3883880" y="1184893"/>
          <a:ext cx="1163660"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791" tIns="165100" rIns="91791" bIns="165100" numCol="1" spcCol="1270" anchor="t" anchorCtr="0">
          <a:noAutofit/>
        </a:bodyPr>
        <a:lstStyle/>
        <a:p>
          <a:pPr marL="0" lvl="0" indent="0" algn="l" defTabSz="488950">
            <a:lnSpc>
              <a:spcPct val="90000"/>
            </a:lnSpc>
            <a:spcBef>
              <a:spcPct val="0"/>
            </a:spcBef>
            <a:spcAft>
              <a:spcPct val="35000"/>
            </a:spcAft>
            <a:buNone/>
          </a:pPr>
          <a:r>
            <a:rPr lang="en-US" sz="1100" b="1" kern="1200"/>
            <a:t>Removed duplicates to maintain data integrity and eliminate redundancy.</a:t>
          </a:r>
          <a:endParaRPr lang="en-US" sz="1100" kern="1200"/>
        </a:p>
      </dsp:txBody>
      <dsp:txXfrm>
        <a:off x="3883880" y="1417625"/>
        <a:ext cx="1163660" cy="1732868"/>
      </dsp:txXfrm>
    </dsp:sp>
    <dsp:sp modelId="{A2D5338B-BD02-A14C-A26B-D1F8D7C95A88}">
      <dsp:nvSpPr>
        <dsp:cNvPr id="0" name=""/>
        <dsp:cNvSpPr/>
      </dsp:nvSpPr>
      <dsp:spPr>
        <a:xfrm>
          <a:off x="5176836" y="791738"/>
          <a:ext cx="1163660" cy="72"/>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99F2A5-EE5B-EA48-80E0-F0A419B737AD}">
      <dsp:nvSpPr>
        <dsp:cNvPr id="0" name=""/>
        <dsp:cNvSpPr/>
      </dsp:nvSpPr>
      <dsp:spPr>
        <a:xfrm>
          <a:off x="6371528" y="748329"/>
          <a:ext cx="59475" cy="111714"/>
        </a:xfrm>
        <a:prstGeom prst="chevron">
          <a:avLst>
            <a:gd name="adj" fmla="val 9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D98E52-D7A7-7940-B185-8747E6678DBF}">
      <dsp:nvSpPr>
        <dsp:cNvPr id="0" name=""/>
        <dsp:cNvSpPr/>
      </dsp:nvSpPr>
      <dsp:spPr>
        <a:xfrm>
          <a:off x="5531155" y="564262"/>
          <a:ext cx="455024" cy="455024"/>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57" tIns="17657" rIns="17657" bIns="17657" numCol="1" spcCol="1270" anchor="ctr" anchorCtr="0">
          <a:noAutofit/>
        </a:bodyPr>
        <a:lstStyle/>
        <a:p>
          <a:pPr marL="0" lvl="0" indent="0" algn="ctr" defTabSz="889000">
            <a:lnSpc>
              <a:spcPct val="90000"/>
            </a:lnSpc>
            <a:spcBef>
              <a:spcPct val="0"/>
            </a:spcBef>
            <a:spcAft>
              <a:spcPct val="35000"/>
            </a:spcAft>
            <a:buNone/>
          </a:pPr>
          <a:r>
            <a:rPr lang="en-US" sz="2000" kern="1200"/>
            <a:t>5</a:t>
          </a:r>
        </a:p>
      </dsp:txBody>
      <dsp:txXfrm>
        <a:off x="5597792" y="630899"/>
        <a:ext cx="321750" cy="321750"/>
      </dsp:txXfrm>
    </dsp:sp>
    <dsp:sp modelId="{812233AF-BDB0-8240-96C3-917269035B8A}">
      <dsp:nvSpPr>
        <dsp:cNvPr id="0" name=""/>
        <dsp:cNvSpPr/>
      </dsp:nvSpPr>
      <dsp:spPr>
        <a:xfrm>
          <a:off x="5176836" y="1184893"/>
          <a:ext cx="1163660"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791" tIns="165100" rIns="91791" bIns="165100" numCol="1" spcCol="1270" anchor="t" anchorCtr="0">
          <a:noAutofit/>
        </a:bodyPr>
        <a:lstStyle/>
        <a:p>
          <a:pPr marL="0" lvl="0" indent="0" algn="l" defTabSz="488950">
            <a:lnSpc>
              <a:spcPct val="90000"/>
            </a:lnSpc>
            <a:spcBef>
              <a:spcPct val="0"/>
            </a:spcBef>
            <a:spcAft>
              <a:spcPct val="35000"/>
            </a:spcAft>
            <a:buNone/>
          </a:pPr>
          <a:r>
            <a:rPr lang="en-US" sz="1100" b="1" kern="1200"/>
            <a:t>Standardized formats for columns like dates, text, and categories.</a:t>
          </a:r>
          <a:endParaRPr lang="en-US" sz="1100" kern="1200"/>
        </a:p>
      </dsp:txBody>
      <dsp:txXfrm>
        <a:off x="5176836" y="1417625"/>
        <a:ext cx="1163660" cy="1732868"/>
      </dsp:txXfrm>
    </dsp:sp>
    <dsp:sp modelId="{4A9591C8-68D2-F443-B8B8-B02B053F09A2}">
      <dsp:nvSpPr>
        <dsp:cNvPr id="0" name=""/>
        <dsp:cNvSpPr/>
      </dsp:nvSpPr>
      <dsp:spPr>
        <a:xfrm>
          <a:off x="6469793" y="791738"/>
          <a:ext cx="1163660" cy="72"/>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B0CDD6-515B-7446-908A-C8A024D10BE8}">
      <dsp:nvSpPr>
        <dsp:cNvPr id="0" name=""/>
        <dsp:cNvSpPr/>
      </dsp:nvSpPr>
      <dsp:spPr>
        <a:xfrm>
          <a:off x="7664484" y="748329"/>
          <a:ext cx="59475" cy="111714"/>
        </a:xfrm>
        <a:prstGeom prst="chevron">
          <a:avLst>
            <a:gd name="adj" fmla="val 9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798E65-36D6-4E43-9B7D-3755EA16046F}">
      <dsp:nvSpPr>
        <dsp:cNvPr id="0" name=""/>
        <dsp:cNvSpPr/>
      </dsp:nvSpPr>
      <dsp:spPr>
        <a:xfrm>
          <a:off x="6824111" y="564262"/>
          <a:ext cx="455024" cy="455024"/>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57" tIns="17657" rIns="17657" bIns="17657" numCol="1" spcCol="1270" anchor="ctr" anchorCtr="0">
          <a:noAutofit/>
        </a:bodyPr>
        <a:lstStyle/>
        <a:p>
          <a:pPr marL="0" lvl="0" indent="0" algn="ctr" defTabSz="889000">
            <a:lnSpc>
              <a:spcPct val="90000"/>
            </a:lnSpc>
            <a:spcBef>
              <a:spcPct val="0"/>
            </a:spcBef>
            <a:spcAft>
              <a:spcPct val="35000"/>
            </a:spcAft>
            <a:buNone/>
          </a:pPr>
          <a:r>
            <a:rPr lang="en-US" sz="2000" kern="1200"/>
            <a:t>6</a:t>
          </a:r>
        </a:p>
      </dsp:txBody>
      <dsp:txXfrm>
        <a:off x="6890748" y="630899"/>
        <a:ext cx="321750" cy="321750"/>
      </dsp:txXfrm>
    </dsp:sp>
    <dsp:sp modelId="{39E11BB7-4F1A-524D-B64E-2BFD454C046B}">
      <dsp:nvSpPr>
        <dsp:cNvPr id="0" name=""/>
        <dsp:cNvSpPr/>
      </dsp:nvSpPr>
      <dsp:spPr>
        <a:xfrm>
          <a:off x="6469793" y="1184893"/>
          <a:ext cx="1163660"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791" tIns="165100" rIns="91791" bIns="165100" numCol="1" spcCol="1270" anchor="t" anchorCtr="0">
          <a:noAutofit/>
        </a:bodyPr>
        <a:lstStyle/>
        <a:p>
          <a:pPr marL="0" lvl="0" indent="0" algn="l" defTabSz="488950">
            <a:lnSpc>
              <a:spcPct val="90000"/>
            </a:lnSpc>
            <a:spcBef>
              <a:spcPct val="0"/>
            </a:spcBef>
            <a:spcAft>
              <a:spcPct val="35000"/>
            </a:spcAft>
            <a:buNone/>
          </a:pPr>
          <a:r>
            <a:rPr lang="en-US" sz="1100" b="1" kern="1200"/>
            <a:t>Normalized numerical features to a consistent scale for better analysis and visualization.</a:t>
          </a:r>
          <a:endParaRPr lang="en-US" sz="1100" kern="1200"/>
        </a:p>
      </dsp:txBody>
      <dsp:txXfrm>
        <a:off x="6469793" y="1417625"/>
        <a:ext cx="1163660" cy="1732868"/>
      </dsp:txXfrm>
    </dsp:sp>
    <dsp:sp modelId="{CC16231E-0D40-1A4D-A802-AB82E4C65CF1}">
      <dsp:nvSpPr>
        <dsp:cNvPr id="0" name=""/>
        <dsp:cNvSpPr/>
      </dsp:nvSpPr>
      <dsp:spPr>
        <a:xfrm>
          <a:off x="7762749" y="791738"/>
          <a:ext cx="1163660" cy="72"/>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45E0B8-4A05-7049-BCC3-0177E397508E}">
      <dsp:nvSpPr>
        <dsp:cNvPr id="0" name=""/>
        <dsp:cNvSpPr/>
      </dsp:nvSpPr>
      <dsp:spPr>
        <a:xfrm>
          <a:off x="8957441" y="748329"/>
          <a:ext cx="59475" cy="111714"/>
        </a:xfrm>
        <a:prstGeom prst="chevron">
          <a:avLst>
            <a:gd name="adj" fmla="val 9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18335E-6806-AC49-BE44-47C5A96D8660}">
      <dsp:nvSpPr>
        <dsp:cNvPr id="0" name=""/>
        <dsp:cNvSpPr/>
      </dsp:nvSpPr>
      <dsp:spPr>
        <a:xfrm>
          <a:off x="8117067" y="564262"/>
          <a:ext cx="455024" cy="455024"/>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57" tIns="17657" rIns="17657" bIns="17657" numCol="1" spcCol="1270" anchor="ctr" anchorCtr="0">
          <a:noAutofit/>
        </a:bodyPr>
        <a:lstStyle/>
        <a:p>
          <a:pPr marL="0" lvl="0" indent="0" algn="ctr" defTabSz="889000">
            <a:lnSpc>
              <a:spcPct val="90000"/>
            </a:lnSpc>
            <a:spcBef>
              <a:spcPct val="0"/>
            </a:spcBef>
            <a:spcAft>
              <a:spcPct val="35000"/>
            </a:spcAft>
            <a:buNone/>
          </a:pPr>
          <a:r>
            <a:rPr lang="en-US" sz="2000" kern="1200"/>
            <a:t>7</a:t>
          </a:r>
        </a:p>
      </dsp:txBody>
      <dsp:txXfrm>
        <a:off x="8183704" y="630899"/>
        <a:ext cx="321750" cy="321750"/>
      </dsp:txXfrm>
    </dsp:sp>
    <dsp:sp modelId="{0C22A8FC-2BC8-0744-BC95-8BB7C1A936F1}">
      <dsp:nvSpPr>
        <dsp:cNvPr id="0" name=""/>
        <dsp:cNvSpPr/>
      </dsp:nvSpPr>
      <dsp:spPr>
        <a:xfrm>
          <a:off x="7762749" y="1184893"/>
          <a:ext cx="1163740"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797" tIns="165100" rIns="91797" bIns="165100" numCol="1" spcCol="1270" anchor="t" anchorCtr="0">
          <a:noAutofit/>
        </a:bodyPr>
        <a:lstStyle/>
        <a:p>
          <a:pPr marL="0" lvl="0" indent="0" algn="l" defTabSz="488950">
            <a:lnSpc>
              <a:spcPct val="90000"/>
            </a:lnSpc>
            <a:spcBef>
              <a:spcPct val="0"/>
            </a:spcBef>
            <a:spcAft>
              <a:spcPct val="35000"/>
            </a:spcAft>
            <a:buNone/>
          </a:pPr>
          <a:r>
            <a:rPr lang="en-US" sz="1100" b="1" kern="1200"/>
            <a:t>Ensured the prepared data is free of errors and inconsistencies.</a:t>
          </a:r>
          <a:endParaRPr lang="en-US" sz="1100" kern="1200"/>
        </a:p>
      </dsp:txBody>
      <dsp:txXfrm>
        <a:off x="7762749" y="1417641"/>
        <a:ext cx="1163740" cy="1732852"/>
      </dsp:txXfrm>
    </dsp:sp>
    <dsp:sp modelId="{FD4D2E16-48C7-2F47-AC8D-C6F3111EB53F}">
      <dsp:nvSpPr>
        <dsp:cNvPr id="0" name=""/>
        <dsp:cNvSpPr/>
      </dsp:nvSpPr>
      <dsp:spPr>
        <a:xfrm>
          <a:off x="9055794" y="791738"/>
          <a:ext cx="581830" cy="72"/>
        </a:xfrm>
        <a:prstGeom prst="rect">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CDEAA4-E5FC-6B4F-BF26-131029C9EB9A}">
      <dsp:nvSpPr>
        <dsp:cNvPr id="0" name=""/>
        <dsp:cNvSpPr/>
      </dsp:nvSpPr>
      <dsp:spPr>
        <a:xfrm>
          <a:off x="9410112" y="564262"/>
          <a:ext cx="455024" cy="455024"/>
        </a:xfrm>
        <a:prstGeom prst="ellipse">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657" tIns="17657" rIns="17657" bIns="17657" numCol="1" spcCol="1270" anchor="ctr" anchorCtr="0">
          <a:noAutofit/>
        </a:bodyPr>
        <a:lstStyle/>
        <a:p>
          <a:pPr marL="0" lvl="0" indent="0" algn="ctr" defTabSz="889000">
            <a:lnSpc>
              <a:spcPct val="90000"/>
            </a:lnSpc>
            <a:spcBef>
              <a:spcPct val="0"/>
            </a:spcBef>
            <a:spcAft>
              <a:spcPct val="35000"/>
            </a:spcAft>
            <a:buNone/>
          </a:pPr>
          <a:r>
            <a:rPr lang="en-US" sz="2000" kern="1200"/>
            <a:t>8</a:t>
          </a:r>
        </a:p>
      </dsp:txBody>
      <dsp:txXfrm>
        <a:off x="9476749" y="630899"/>
        <a:ext cx="321750" cy="321750"/>
      </dsp:txXfrm>
    </dsp:sp>
    <dsp:sp modelId="{C9984306-5658-7445-A9CE-46FF3DC44512}">
      <dsp:nvSpPr>
        <dsp:cNvPr id="0" name=""/>
        <dsp:cNvSpPr/>
      </dsp:nvSpPr>
      <dsp:spPr>
        <a:xfrm>
          <a:off x="9055794" y="1184893"/>
          <a:ext cx="1163660" cy="1965600"/>
        </a:xfrm>
        <a:prstGeom prst="upArrowCallout">
          <a:avLst>
            <a:gd name="adj1" fmla="val 50000"/>
            <a:gd name="adj2" fmla="val 20000"/>
            <a:gd name="adj3" fmla="val 20000"/>
            <a:gd name="adj4" fmla="val 100000"/>
          </a:avLst>
        </a:prstGeom>
        <a:solidFill>
          <a:schemeClr val="accent6">
            <a:alpha val="90000"/>
            <a:tint val="40000"/>
            <a:hueOff val="0"/>
            <a:satOff val="0"/>
            <a:lumOff val="0"/>
            <a:alphaOff val="0"/>
          </a:schemeClr>
        </a:solidFill>
        <a:ln w="15875"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791" tIns="165100" rIns="91791" bIns="165100" numCol="1" spcCol="1270" anchor="t" anchorCtr="0">
          <a:noAutofit/>
        </a:bodyPr>
        <a:lstStyle/>
        <a:p>
          <a:pPr marL="0" lvl="0" indent="0" algn="l" defTabSz="488950">
            <a:lnSpc>
              <a:spcPct val="90000"/>
            </a:lnSpc>
            <a:spcBef>
              <a:spcPct val="0"/>
            </a:spcBef>
            <a:spcAft>
              <a:spcPct val="35000"/>
            </a:spcAft>
            <a:buNone/>
          </a:pPr>
          <a:r>
            <a:rPr lang="en-US" sz="1100" b="1" kern="1200"/>
            <a:t>Validated the dataset against the original source for accuracy.</a:t>
          </a:r>
          <a:endParaRPr lang="en-US" sz="1100" kern="1200"/>
        </a:p>
      </dsp:txBody>
      <dsp:txXfrm>
        <a:off x="9055794" y="1417625"/>
        <a:ext cx="1163660" cy="17328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2E38F-DE7B-3649-A9DD-E35C38507008}">
      <dsp:nvSpPr>
        <dsp:cNvPr id="0" name=""/>
        <dsp:cNvSpPr/>
      </dsp:nvSpPr>
      <dsp:spPr>
        <a:xfrm>
          <a:off x="0" y="453"/>
          <a:ext cx="10353761"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BCF2624-7C4F-EC4C-A1A0-EC150BC48BBA}">
      <dsp:nvSpPr>
        <dsp:cNvPr id="0" name=""/>
        <dsp:cNvSpPr/>
      </dsp:nvSpPr>
      <dsp:spPr>
        <a:xfrm>
          <a:off x="0" y="453"/>
          <a:ext cx="10353761" cy="74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The analysis focuses on Amazon product ratings, reviews, pricing, and discounts. It aims to uncover patterns in customer feedback, pricing trends, and category performance.</a:t>
          </a:r>
        </a:p>
      </dsp:txBody>
      <dsp:txXfrm>
        <a:off x="0" y="453"/>
        <a:ext cx="10353761" cy="742768"/>
      </dsp:txXfrm>
    </dsp:sp>
    <dsp:sp modelId="{A81523FD-DF7E-3548-B7D5-87D3B96057C0}">
      <dsp:nvSpPr>
        <dsp:cNvPr id="0" name=""/>
        <dsp:cNvSpPr/>
      </dsp:nvSpPr>
      <dsp:spPr>
        <a:xfrm>
          <a:off x="0" y="743221"/>
          <a:ext cx="10353761"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7678CB4-5C03-4641-88F4-76E13CD9EB62}">
      <dsp:nvSpPr>
        <dsp:cNvPr id="0" name=""/>
        <dsp:cNvSpPr/>
      </dsp:nvSpPr>
      <dsp:spPr>
        <a:xfrm>
          <a:off x="0" y="743221"/>
          <a:ext cx="10353761" cy="74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Bar Chart</a:t>
          </a:r>
          <a:r>
            <a:rPr lang="en-US" sz="2100" kern="1200" dirty="0"/>
            <a:t>: Highest and Lowest Rated Products</a:t>
          </a:r>
          <a:br>
            <a:rPr lang="en-US" sz="2100" kern="1200" dirty="0"/>
          </a:br>
          <a:r>
            <a:rPr lang="en-US" sz="2100" kern="1200" dirty="0"/>
            <a:t>Highlights the products with the maximum and minimum ratings.</a:t>
          </a:r>
        </a:p>
      </dsp:txBody>
      <dsp:txXfrm>
        <a:off x="0" y="743221"/>
        <a:ext cx="10353761" cy="742768"/>
      </dsp:txXfrm>
    </dsp:sp>
    <dsp:sp modelId="{DA61A460-EEFF-774E-906F-1C5829AA4BF2}">
      <dsp:nvSpPr>
        <dsp:cNvPr id="0" name=""/>
        <dsp:cNvSpPr/>
      </dsp:nvSpPr>
      <dsp:spPr>
        <a:xfrm>
          <a:off x="0" y="1485990"/>
          <a:ext cx="10353761"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A41C33B-4D15-D34A-B484-F4D071C5AD14}">
      <dsp:nvSpPr>
        <dsp:cNvPr id="0" name=""/>
        <dsp:cNvSpPr/>
      </dsp:nvSpPr>
      <dsp:spPr>
        <a:xfrm>
          <a:off x="0" y="1485990"/>
          <a:ext cx="10353761" cy="74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Scatter Plot</a:t>
          </a:r>
          <a:r>
            <a:rPr lang="en-US" sz="2100" kern="1200" dirty="0"/>
            <a:t>: Relationship Between Price and Ratings</a:t>
          </a:r>
          <a:br>
            <a:rPr lang="en-US" sz="2100" kern="1200" dirty="0"/>
          </a:br>
          <a:r>
            <a:rPr lang="en-US" sz="2100" kern="1200" dirty="0"/>
            <a:t>Visualizes how product prices correlate with average customer ratings.</a:t>
          </a:r>
        </a:p>
      </dsp:txBody>
      <dsp:txXfrm>
        <a:off x="0" y="1485990"/>
        <a:ext cx="10353761" cy="742768"/>
      </dsp:txXfrm>
    </dsp:sp>
    <dsp:sp modelId="{D8F841A4-E54C-3C4C-AA74-85BDC0CE156F}">
      <dsp:nvSpPr>
        <dsp:cNvPr id="0" name=""/>
        <dsp:cNvSpPr/>
      </dsp:nvSpPr>
      <dsp:spPr>
        <a:xfrm>
          <a:off x="0" y="2228758"/>
          <a:ext cx="10353761"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090D620-0644-4842-9DA8-8B339F3EA249}">
      <dsp:nvSpPr>
        <dsp:cNvPr id="0" name=""/>
        <dsp:cNvSpPr/>
      </dsp:nvSpPr>
      <dsp:spPr>
        <a:xfrm>
          <a:off x="0" y="2228758"/>
          <a:ext cx="10353761" cy="74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Treemap</a:t>
          </a:r>
          <a:r>
            <a:rPr lang="en-US" sz="2100" kern="1200" dirty="0"/>
            <a:t>: Review Activity Across Categories</a:t>
          </a:r>
          <a:br>
            <a:rPr lang="en-US" sz="2100" kern="1200" dirty="0"/>
          </a:br>
          <a:r>
            <a:rPr lang="en-US" sz="2100" kern="1200" dirty="0"/>
            <a:t>Shows the distribution of reviews across various product categories.</a:t>
          </a:r>
        </a:p>
      </dsp:txBody>
      <dsp:txXfrm>
        <a:off x="0" y="2228758"/>
        <a:ext cx="10353761" cy="742768"/>
      </dsp:txXfrm>
    </dsp:sp>
    <dsp:sp modelId="{8D7959FD-9D53-6240-BADA-D3E95DF3B778}">
      <dsp:nvSpPr>
        <dsp:cNvPr id="0" name=""/>
        <dsp:cNvSpPr/>
      </dsp:nvSpPr>
      <dsp:spPr>
        <a:xfrm>
          <a:off x="0" y="2971527"/>
          <a:ext cx="10353761"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CDAD236-19CE-F043-89EB-B8D150F3A42E}">
      <dsp:nvSpPr>
        <dsp:cNvPr id="0" name=""/>
        <dsp:cNvSpPr/>
      </dsp:nvSpPr>
      <dsp:spPr>
        <a:xfrm>
          <a:off x="0" y="2971527"/>
          <a:ext cx="10353761" cy="74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Bar Chart</a:t>
          </a:r>
          <a:r>
            <a:rPr lang="en-US" sz="2100" kern="1200" dirty="0"/>
            <a:t>: Distribution of Ratings (1-5 Scale)</a:t>
          </a:r>
          <a:br>
            <a:rPr lang="en-US" sz="2100" kern="1200" dirty="0"/>
          </a:br>
          <a:r>
            <a:rPr lang="en-US" sz="2100" kern="1200" dirty="0"/>
            <a:t>Illustrates the count of ratings across rating bins.</a:t>
          </a:r>
        </a:p>
      </dsp:txBody>
      <dsp:txXfrm>
        <a:off x="0" y="2971527"/>
        <a:ext cx="10353761" cy="7427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2E38F-DE7B-3649-A9DD-E35C38507008}">
      <dsp:nvSpPr>
        <dsp:cNvPr id="0" name=""/>
        <dsp:cNvSpPr/>
      </dsp:nvSpPr>
      <dsp:spPr>
        <a:xfrm>
          <a:off x="0" y="453"/>
          <a:ext cx="10353761"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BCF2624-7C4F-EC4C-A1A0-EC150BC48BBA}">
      <dsp:nvSpPr>
        <dsp:cNvPr id="0" name=""/>
        <dsp:cNvSpPr/>
      </dsp:nvSpPr>
      <dsp:spPr>
        <a:xfrm>
          <a:off x="0" y="453"/>
          <a:ext cx="10353761" cy="74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Bar Chart</a:t>
          </a:r>
          <a:r>
            <a:rPr lang="en-US" sz="2000" kern="1200" dirty="0"/>
            <a:t>: Top 10 Most Expensive Products</a:t>
          </a:r>
        </a:p>
        <a:p>
          <a:pPr marL="0" lvl="0" indent="0" algn="l" defTabSz="889000">
            <a:lnSpc>
              <a:spcPct val="90000"/>
            </a:lnSpc>
            <a:spcBef>
              <a:spcPct val="0"/>
            </a:spcBef>
            <a:spcAft>
              <a:spcPct val="35000"/>
            </a:spcAft>
            <a:buNone/>
          </a:pPr>
          <a:r>
            <a:rPr lang="en-US" sz="2000" kern="1200" dirty="0"/>
            <a:t>Highlights the most premium-priced products.</a:t>
          </a:r>
        </a:p>
      </dsp:txBody>
      <dsp:txXfrm>
        <a:off x="0" y="453"/>
        <a:ext cx="10353761" cy="742768"/>
      </dsp:txXfrm>
    </dsp:sp>
    <dsp:sp modelId="{A81523FD-DF7E-3548-B7D5-87D3B96057C0}">
      <dsp:nvSpPr>
        <dsp:cNvPr id="0" name=""/>
        <dsp:cNvSpPr/>
      </dsp:nvSpPr>
      <dsp:spPr>
        <a:xfrm>
          <a:off x="0" y="743221"/>
          <a:ext cx="10353761"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7678CB4-5C03-4641-88F4-76E13CD9EB62}">
      <dsp:nvSpPr>
        <dsp:cNvPr id="0" name=""/>
        <dsp:cNvSpPr/>
      </dsp:nvSpPr>
      <dsp:spPr>
        <a:xfrm>
          <a:off x="0" y="743221"/>
          <a:ext cx="10353761" cy="74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Bar Chart</a:t>
          </a:r>
          <a:r>
            <a:rPr lang="en-US" sz="2000" kern="1200" dirty="0"/>
            <a:t>: Top 10 Products with Highest Discounts</a:t>
          </a:r>
        </a:p>
        <a:p>
          <a:pPr marL="0" lvl="0" indent="0" algn="l" defTabSz="889000">
            <a:lnSpc>
              <a:spcPct val="90000"/>
            </a:lnSpc>
            <a:spcBef>
              <a:spcPct val="0"/>
            </a:spcBef>
            <a:spcAft>
              <a:spcPct val="35000"/>
            </a:spcAft>
            <a:buNone/>
          </a:pPr>
          <a:r>
            <a:rPr lang="en-US" sz="2000" kern="1200" dirty="0"/>
            <a:t>Displays products with the largest discounts offered.</a:t>
          </a:r>
        </a:p>
      </dsp:txBody>
      <dsp:txXfrm>
        <a:off x="0" y="743221"/>
        <a:ext cx="10353761" cy="742768"/>
      </dsp:txXfrm>
    </dsp:sp>
    <dsp:sp modelId="{DA61A460-EEFF-774E-906F-1C5829AA4BF2}">
      <dsp:nvSpPr>
        <dsp:cNvPr id="0" name=""/>
        <dsp:cNvSpPr/>
      </dsp:nvSpPr>
      <dsp:spPr>
        <a:xfrm>
          <a:off x="0" y="1485990"/>
          <a:ext cx="10353761"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A41C33B-4D15-D34A-B484-F4D071C5AD14}">
      <dsp:nvSpPr>
        <dsp:cNvPr id="0" name=""/>
        <dsp:cNvSpPr/>
      </dsp:nvSpPr>
      <dsp:spPr>
        <a:xfrm>
          <a:off x="0" y="1485990"/>
          <a:ext cx="10353761" cy="74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Bar Chart</a:t>
          </a:r>
          <a:r>
            <a:rPr lang="en-US" sz="2000" kern="1200" dirty="0"/>
            <a:t>: Top 10 Products with Lowest Ratings</a:t>
          </a:r>
        </a:p>
        <a:p>
          <a:pPr marL="0" lvl="0" indent="0" algn="l" defTabSz="889000">
            <a:lnSpc>
              <a:spcPct val="90000"/>
            </a:lnSpc>
            <a:spcBef>
              <a:spcPct val="0"/>
            </a:spcBef>
            <a:spcAft>
              <a:spcPct val="35000"/>
            </a:spcAft>
            <a:buNone/>
          </a:pPr>
          <a:r>
            <a:rPr lang="en-US" sz="2000" kern="1200" dirty="0"/>
            <a:t>Focuses on the least-rated products and potential improvement areas.</a:t>
          </a:r>
        </a:p>
        <a:p>
          <a:pPr marL="0" lvl="0" indent="0" algn="l" defTabSz="889000">
            <a:lnSpc>
              <a:spcPct val="90000"/>
            </a:lnSpc>
            <a:spcBef>
              <a:spcPct val="0"/>
            </a:spcBef>
            <a:spcAft>
              <a:spcPct val="35000"/>
            </a:spcAft>
            <a:buNone/>
          </a:pPr>
          <a:endParaRPr lang="en-US" sz="1200" kern="1200" dirty="0"/>
        </a:p>
      </dsp:txBody>
      <dsp:txXfrm>
        <a:off x="0" y="1485990"/>
        <a:ext cx="10353761" cy="742768"/>
      </dsp:txXfrm>
    </dsp:sp>
    <dsp:sp modelId="{D8F841A4-E54C-3C4C-AA74-85BDC0CE156F}">
      <dsp:nvSpPr>
        <dsp:cNvPr id="0" name=""/>
        <dsp:cNvSpPr/>
      </dsp:nvSpPr>
      <dsp:spPr>
        <a:xfrm>
          <a:off x="0" y="2228758"/>
          <a:ext cx="10353761"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090D620-0644-4842-9DA8-8B339F3EA249}">
      <dsp:nvSpPr>
        <dsp:cNvPr id="0" name=""/>
        <dsp:cNvSpPr/>
      </dsp:nvSpPr>
      <dsp:spPr>
        <a:xfrm>
          <a:off x="0" y="2228758"/>
          <a:ext cx="10353761" cy="74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Line Chart</a:t>
          </a:r>
          <a:r>
            <a:rPr lang="en-US" sz="2000" kern="1200" dirty="0"/>
            <a:t>: Top 10 Users by Number of Reviews</a:t>
          </a:r>
        </a:p>
        <a:p>
          <a:pPr marL="0" lvl="0" indent="0" algn="l" defTabSz="889000">
            <a:lnSpc>
              <a:spcPct val="90000"/>
            </a:lnSpc>
            <a:spcBef>
              <a:spcPct val="0"/>
            </a:spcBef>
            <a:spcAft>
              <a:spcPct val="35000"/>
            </a:spcAft>
            <a:buNone/>
          </a:pPr>
          <a:r>
            <a:rPr lang="en-US" sz="2000" kern="1200" dirty="0"/>
            <a:t>Tracks the most active users based on the number of reviews posted.</a:t>
          </a:r>
        </a:p>
        <a:p>
          <a:pPr marL="0" lvl="0" indent="0" algn="l" defTabSz="889000">
            <a:lnSpc>
              <a:spcPct val="90000"/>
            </a:lnSpc>
            <a:spcBef>
              <a:spcPct val="0"/>
            </a:spcBef>
            <a:spcAft>
              <a:spcPct val="35000"/>
            </a:spcAft>
            <a:buNone/>
          </a:pPr>
          <a:endParaRPr lang="en-US" sz="1200" kern="1200" dirty="0"/>
        </a:p>
      </dsp:txBody>
      <dsp:txXfrm>
        <a:off x="0" y="2228758"/>
        <a:ext cx="10353761" cy="742768"/>
      </dsp:txXfrm>
    </dsp:sp>
    <dsp:sp modelId="{8D7959FD-9D53-6240-BADA-D3E95DF3B778}">
      <dsp:nvSpPr>
        <dsp:cNvPr id="0" name=""/>
        <dsp:cNvSpPr/>
      </dsp:nvSpPr>
      <dsp:spPr>
        <a:xfrm>
          <a:off x="0" y="2971527"/>
          <a:ext cx="10353761" cy="0"/>
        </a:xfrm>
        <a:prstGeom prst="line">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CDAD236-19CE-F043-89EB-B8D150F3A42E}">
      <dsp:nvSpPr>
        <dsp:cNvPr id="0" name=""/>
        <dsp:cNvSpPr/>
      </dsp:nvSpPr>
      <dsp:spPr>
        <a:xfrm>
          <a:off x="0" y="2971527"/>
          <a:ext cx="10353761" cy="7427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dirty="0"/>
        </a:p>
      </dsp:txBody>
      <dsp:txXfrm>
        <a:off x="0" y="2971527"/>
        <a:ext cx="10353761" cy="74276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12/9/24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D852C-FE72-DC13-8809-A6151E7621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E9A9AC-E511-AA32-8959-085F0E6005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9EF2B6-28F0-0F14-BF21-5EA804BD18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FBDCFB-0452-5174-02BE-D8A862E31DC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3805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B7C73-124F-CCED-5F3F-90DC0D9398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5C33BA-73AD-510C-9E8A-1863F5AFE8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8A2C69-73DB-AE88-B49C-7973A43724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DA9F63-B5AD-CA52-B6FC-B691A9039AB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2896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F3FC5-78DA-2507-0966-EC8B7A0C06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547112-F250-381B-7E34-4405A27B0A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3D674E-7013-A59C-6920-7172D64E25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29B0E7-86B4-8896-7D47-0FE72D5C647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607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AB6D2-719F-FEFC-1E6D-EAE8C8DA28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047492-09C6-51DC-FA9A-F460DBCA5E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15317F-0A87-9AB7-53CB-3170E9E822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1F5C91-FF63-F5CA-16D0-FF385137EE2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1372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4E5EE-60D6-82C8-E4FC-A6D104E28D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D96388-6CA7-1FBC-9FA0-B1903E5623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E50577-B83C-ABAB-3FB0-B3A3A8BCF8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D7A8B9-576C-9CF8-4360-5ADA3F610FF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3276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7F6BA-BB8D-D34F-DC26-DA98465715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375C70-B46A-03CE-A401-BF708459BA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EF1E29-63AD-0C7F-7062-D5BB9DD1DE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9B2E71-0921-2A10-4B6D-8EAF33E9F7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906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506E9-C57D-1203-DAD8-99EBD2908B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5E4B04-1F08-5E90-816D-57C043B710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A306D5-87E0-C224-E122-C8A9FF0005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F65FAA-71FB-4BE2-329B-3D86A2091C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2066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B12A4-D2B0-7C14-EFA7-E9FB7338A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4AFA9F-7CE3-AF26-A56F-1E9C0B62F1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A126C6-14D2-EE24-65AA-0ADC90D2946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8B9A70-36FB-48E6-0D74-55F790D2A2C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6631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B95E5-3EC6-A432-0713-96182DC576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06F778-045B-4DBA-2886-EB168A6922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6A005D-A84C-CAEE-3F2A-C37FB82204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1ED7B7-CFBD-352F-63A0-48F060F3F02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1753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19180-E6CC-67D6-DE04-3D67C73D21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5D4A94-5D4B-E7CC-2AD6-50378EE026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5D7EBB-9FB5-2095-3713-C660787457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99454D-8438-D9C9-81E6-842D3F3431D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0209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5F291-E923-57FC-3587-B4EFDCF54D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86CA74-C3F2-5F4D-EAB2-9ED7EA1805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4C2D27-E845-44E9-FCCF-9E81BC3076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F23786-A0A5-2936-6E88-8488141DFA9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1604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C3F84-2B59-63C5-B58E-66163DA2D4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B4235E-2D2C-2B59-D7CD-22BED86C0E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F644DD-B576-82F5-877C-B6502ADD00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3A022F-3860-54B9-DC35-0E076DC1F78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162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2E1E4-495C-BC31-0A8F-F17F2674D8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042501-C938-0B7F-AF9A-6BA6B269CC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26B210-D837-AE8A-D99C-EA9C544FC9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0D6C53-995C-BCFD-5439-A27E33D8F60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534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14E86-3207-62CB-B049-9AA9E07B1A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AFC9B7-8E5A-4279-72A1-E35D913C61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EACB1E-7D42-797C-FAEE-F51E4CD231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A206B6-9838-3140-C01D-49518FCFD21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9306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6EE79-93EC-CE48-30BA-783E2B5774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42662E-7D06-EBE9-770C-F50A1F19D9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6CF695-C7C1-34E1-C41F-5B3FD4C55A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A7AA93-4D55-8AD7-ABDA-695F01C864E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4556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C6111-3830-1851-0AB6-0082EAD33F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82BEE4-5751-6C87-0F19-29985B2A89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BFA8E5-164C-8092-E79D-EF5E50597F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3056A1-0CAF-EBEB-998B-6BD9B6A349B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7620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12/9/24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12/9/24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3.png"/><Relationship Id="rId5" Type="http://schemas.openxmlformats.org/officeDocument/2006/relationships/image" Target="../media/image8.jpe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3.png"/><Relationship Id="rId5" Type="http://schemas.openxmlformats.org/officeDocument/2006/relationships/image" Target="../media/image8.jpe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3.png"/><Relationship Id="rId5" Type="http://schemas.openxmlformats.org/officeDocument/2006/relationships/image" Target="../media/image8.jpe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3.png"/><Relationship Id="rId5" Type="http://schemas.openxmlformats.org/officeDocument/2006/relationships/image" Target="../media/image8.jpe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3.png"/><Relationship Id="rId5" Type="http://schemas.openxmlformats.org/officeDocument/2006/relationships/image" Target="../media/image8.jpe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3.png"/><Relationship Id="rId5" Type="http://schemas.openxmlformats.org/officeDocument/2006/relationships/image" Target="../media/image8.jpe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25.png"/><Relationship Id="rId5" Type="http://schemas.openxmlformats.org/officeDocument/2006/relationships/image" Target="../media/image8.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7.xml"/><Relationship Id="rId5" Type="http://schemas.openxmlformats.org/officeDocument/2006/relationships/image" Target="../media/image8.jpeg"/><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8.xml"/><Relationship Id="rId5" Type="http://schemas.openxmlformats.org/officeDocument/2006/relationships/image" Target="../media/image8.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8.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2.xml"/><Relationship Id="rId7" Type="http://schemas.openxmlformats.org/officeDocument/2006/relationships/diagramLayout" Target="../diagrams/layout1.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Data" Target="../diagrams/data1.xml"/><Relationship Id="rId5" Type="http://schemas.openxmlformats.org/officeDocument/2006/relationships/image" Target="../media/image8.jpeg"/><Relationship Id="rId10" Type="http://schemas.microsoft.com/office/2007/relationships/diagramDrawing" Target="../diagrams/drawing1.xml"/><Relationship Id="rId4" Type="http://schemas.openxmlformats.org/officeDocument/2006/relationships/image" Target="../media/image1.jpe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notesSlide" Target="../notesSlides/notesSlide3.xml"/><Relationship Id="rId7" Type="http://schemas.openxmlformats.org/officeDocument/2006/relationships/diagramQuickStyle" Target="../diagrams/quickStyle2.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jpe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8.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5.xml"/><Relationship Id="rId7" Type="http://schemas.openxmlformats.org/officeDocument/2006/relationships/diagramQuickStyle" Target="../diagrams/quickStyle3.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8.jpe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notesSlide" Target="../notesSlides/notesSlide6.xml"/><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8.jpeg"/><Relationship Id="rId9" Type="http://schemas.microsoft.com/office/2007/relationships/diagramDrawing" Target="../diagrams/drawin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3.png"/><Relationship Id="rId5" Type="http://schemas.openxmlformats.org/officeDocument/2006/relationships/image" Target="../media/image8.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3.png"/><Relationship Id="rId5" Type="http://schemas.openxmlformats.org/officeDocument/2006/relationships/image" Target="../media/image8.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r="67"/>
          <a:stretch/>
        </p:blipFill>
        <p:spPr>
          <a:xfrm>
            <a:off x="-231" y="0"/>
            <a:ext cx="12192231" cy="7160887"/>
          </a:xfrm>
          <a:prstGeom prst="rect">
            <a:avLst/>
          </a:prstGeom>
        </p:spPr>
      </p:pic>
      <p:sp>
        <p:nvSpPr>
          <p:cNvPr id="11" name="Rectangle: Rounded Corners 10">
            <a:extLst>
              <a:ext uri="{FF2B5EF4-FFF2-40B4-BE49-F238E27FC236}">
                <a16:creationId xmlns:a16="http://schemas.microsoft.com/office/drawing/2014/main" id="{11DD454E-060A-4347-B22F-E1DF4219B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2688" y="1262063"/>
            <a:ext cx="7286625" cy="4333875"/>
          </a:xfrm>
          <a:prstGeom prst="roundRect">
            <a:avLst>
              <a:gd name="adj" fmla="val 2837"/>
            </a:avLst>
          </a:prstGeom>
          <a:ln w="0">
            <a:noFill/>
            <a:prstDash val="solid"/>
            <a:round/>
            <a:headEnd/>
            <a:tailEnd/>
          </a:ln>
        </p:spPr>
        <p:style>
          <a:lnRef idx="0">
            <a:scrgbClr r="0" g="0" b="0"/>
          </a:lnRef>
          <a:fillRef idx="1003">
            <a:schemeClr val="dk2"/>
          </a:fillRef>
          <a:effectRef idx="0">
            <a:scrgbClr r="0" g="0" b="0"/>
          </a:effectRef>
          <a:fontRef idx="major"/>
        </p:style>
        <p:txBody>
          <a:bodyPr/>
          <a:lstStyle/>
          <a:p>
            <a:endParaRPr lang="en-US">
              <a:solidFill>
                <a:schemeClr val="tx1"/>
              </a:solidFill>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933188" y="1426464"/>
            <a:ext cx="3560377" cy="1704362"/>
          </a:xfrm>
        </p:spPr>
        <p:txBody>
          <a:bodyPr anchor="t">
            <a:normAutofit/>
          </a:bodyPr>
          <a:lstStyle/>
          <a:p>
            <a:pPr algn="l"/>
            <a:r>
              <a:rPr lang="en-US" sz="2800" b="1" dirty="0">
                <a:effectLst/>
                <a:latin typeface="Cooper Black" panose="0208090404030B020404" pitchFamily="18" charset="77"/>
                <a:ea typeface="Aptos" panose="020B0004020202020204" pitchFamily="34" charset="0"/>
              </a:rPr>
              <a:t>Amazon Product Rating and Review Analysis</a:t>
            </a:r>
            <a:endParaRPr lang="en-US" sz="2800" dirty="0">
              <a:solidFill>
                <a:srgbClr val="E3E3E3"/>
              </a:solidFill>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2933188" y="3130826"/>
            <a:ext cx="3560377" cy="2300710"/>
          </a:xfrm>
        </p:spPr>
        <p:txBody>
          <a:bodyPr>
            <a:normAutofit fontScale="70000" lnSpcReduction="20000"/>
          </a:bodyPr>
          <a:lstStyle/>
          <a:p>
            <a:pPr algn="l">
              <a:lnSpc>
                <a:spcPct val="150000"/>
              </a:lnSpc>
            </a:pPr>
            <a:r>
              <a:rPr lang="en-US" sz="2400" b="1" i="1" dirty="0">
                <a:solidFill>
                  <a:schemeClr val="tx2"/>
                </a:solidFill>
                <a:latin typeface="Palatino Linotype" panose="02040502050505030304" pitchFamily="18" charset="0"/>
              </a:rPr>
              <a:t>Group 1:</a:t>
            </a:r>
          </a:p>
          <a:p>
            <a:pPr algn="l">
              <a:lnSpc>
                <a:spcPct val="150000"/>
              </a:lnSpc>
            </a:pPr>
            <a:r>
              <a:rPr lang="en-US" b="1" dirty="0">
                <a:solidFill>
                  <a:schemeClr val="tx2"/>
                </a:solidFill>
                <a:latin typeface="BIG CASLON MEDIUM" panose="02000603090000020003" pitchFamily="2" charset="-79"/>
                <a:cs typeface="BIG CASLON MEDIUM" panose="02000603090000020003" pitchFamily="2" charset="-79"/>
              </a:rPr>
              <a:t>1. Shiva Kotagiri</a:t>
            </a:r>
            <a:br>
              <a:rPr lang="en-US" b="1" dirty="0">
                <a:solidFill>
                  <a:schemeClr val="tx2"/>
                </a:solidFill>
                <a:latin typeface="BIG CASLON MEDIUM" panose="02000603090000020003" pitchFamily="2" charset="-79"/>
                <a:cs typeface="BIG CASLON MEDIUM" panose="02000603090000020003" pitchFamily="2" charset="-79"/>
              </a:rPr>
            </a:br>
            <a:r>
              <a:rPr lang="en-US" b="1" dirty="0">
                <a:solidFill>
                  <a:schemeClr val="tx2"/>
                </a:solidFill>
                <a:latin typeface="BIG CASLON MEDIUM" panose="02000603090000020003" pitchFamily="2" charset="-79"/>
                <a:cs typeface="BIG CASLON MEDIUM" panose="02000603090000020003" pitchFamily="2" charset="-79"/>
              </a:rPr>
              <a:t>2. Rohith Reddy Kolanu</a:t>
            </a:r>
            <a:br>
              <a:rPr lang="en-US" b="1" dirty="0">
                <a:solidFill>
                  <a:schemeClr val="tx2"/>
                </a:solidFill>
                <a:latin typeface="BIG CASLON MEDIUM" panose="02000603090000020003" pitchFamily="2" charset="-79"/>
                <a:cs typeface="BIG CASLON MEDIUM" panose="02000603090000020003" pitchFamily="2" charset="-79"/>
              </a:rPr>
            </a:br>
            <a:r>
              <a:rPr lang="en-US" b="1" dirty="0">
                <a:solidFill>
                  <a:schemeClr val="tx2"/>
                </a:solidFill>
                <a:latin typeface="BIG CASLON MEDIUM" panose="02000603090000020003" pitchFamily="2" charset="-79"/>
                <a:cs typeface="BIG CASLON MEDIUM" panose="02000603090000020003" pitchFamily="2" charset="-79"/>
              </a:rPr>
              <a:t>3. Vineet Reddy Saddi</a:t>
            </a:r>
            <a:br>
              <a:rPr lang="en-US" b="1" dirty="0">
                <a:solidFill>
                  <a:schemeClr val="tx2"/>
                </a:solidFill>
                <a:latin typeface="BIG CASLON MEDIUM" panose="02000603090000020003" pitchFamily="2" charset="-79"/>
                <a:cs typeface="BIG CASLON MEDIUM" panose="02000603090000020003" pitchFamily="2" charset="-79"/>
              </a:rPr>
            </a:br>
            <a:r>
              <a:rPr lang="en-US" b="1" dirty="0">
                <a:solidFill>
                  <a:schemeClr val="tx2"/>
                </a:solidFill>
                <a:latin typeface="BIG CASLON MEDIUM" panose="02000603090000020003" pitchFamily="2" charset="-79"/>
                <a:cs typeface="BIG CASLON MEDIUM" panose="02000603090000020003" pitchFamily="2" charset="-79"/>
              </a:rPr>
              <a:t>4. Prakash Sai Alla</a:t>
            </a:r>
            <a:br>
              <a:rPr lang="en-US" b="1" dirty="0">
                <a:solidFill>
                  <a:schemeClr val="tx2"/>
                </a:solidFill>
                <a:latin typeface="BIG CASLON MEDIUM" panose="02000603090000020003" pitchFamily="2" charset="-79"/>
                <a:cs typeface="BIG CASLON MEDIUM" panose="02000603090000020003" pitchFamily="2" charset="-79"/>
              </a:rPr>
            </a:br>
            <a:r>
              <a:rPr lang="en-US" b="1" dirty="0">
                <a:solidFill>
                  <a:schemeClr val="tx2"/>
                </a:solidFill>
                <a:latin typeface="BIG CASLON MEDIUM" panose="02000603090000020003" pitchFamily="2" charset="-79"/>
                <a:cs typeface="BIG CASLON MEDIUM" panose="02000603090000020003" pitchFamily="2" charset="-79"/>
              </a:rPr>
              <a:t>5. Pratham Patel</a:t>
            </a:r>
          </a:p>
          <a:p>
            <a:pPr algn="l"/>
            <a:endParaRPr lang="en-US" dirty="0">
              <a:solidFill>
                <a:srgbClr val="E3E3E3"/>
              </a:solidFill>
            </a:endParaRPr>
          </a:p>
        </p:txBody>
      </p:sp>
      <p:pic>
        <p:nvPicPr>
          <p:cNvPr id="6" name="Picture 5" descr="A close-up of a magnifying glass&#10;&#10;Description automatically generated">
            <a:extLst>
              <a:ext uri="{FF2B5EF4-FFF2-40B4-BE49-F238E27FC236}">
                <a16:creationId xmlns:a16="http://schemas.microsoft.com/office/drawing/2014/main" id="{6F73697A-9FF0-3751-5D4A-E6DCC1ED8A8D}"/>
              </a:ext>
            </a:extLst>
          </p:cNvPr>
          <p:cNvPicPr>
            <a:picLocks noChangeAspect="1"/>
          </p:cNvPicPr>
          <p:nvPr/>
        </p:nvPicPr>
        <p:blipFill>
          <a:blip r:embed="rId5"/>
          <a:srcRect l="20680" r="14042" b="3"/>
          <a:stretch/>
        </p:blipFill>
        <p:spPr>
          <a:xfrm>
            <a:off x="6493565" y="1426464"/>
            <a:ext cx="3075468" cy="4005072"/>
          </a:xfrm>
          <a:custGeom>
            <a:avLst/>
            <a:gdLst/>
            <a:ahLst/>
            <a:cxnLst/>
            <a:rect l="l" t="t" r="r" b="b"/>
            <a:pathLst>
              <a:path w="2614486" h="4005072">
                <a:moveTo>
                  <a:pt x="0" y="0"/>
                </a:moveTo>
                <a:lnTo>
                  <a:pt x="2475150" y="0"/>
                </a:lnTo>
                <a:cubicBezTo>
                  <a:pt x="2552103" y="0"/>
                  <a:pt x="2614486" y="62383"/>
                  <a:pt x="2614486" y="139336"/>
                </a:cubicBezTo>
                <a:lnTo>
                  <a:pt x="2614486" y="3865736"/>
                </a:lnTo>
                <a:cubicBezTo>
                  <a:pt x="2614486" y="3942689"/>
                  <a:pt x="2552103" y="4005072"/>
                  <a:pt x="2475150" y="4005072"/>
                </a:cubicBezTo>
                <a:lnTo>
                  <a:pt x="0" y="4005072"/>
                </a:lnTo>
                <a:close/>
              </a:path>
            </a:pathLst>
          </a:custGeom>
        </p:spPr>
      </p:pic>
    </p:spTree>
    <p:extLst>
      <p:ext uri="{BB962C8B-B14F-4D97-AF65-F5344CB8AC3E}">
        <p14:creationId xmlns:p14="http://schemas.microsoft.com/office/powerpoint/2010/main" val="41678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DCCB234A-0875-F0E6-DF40-0E7665D2E5FF}"/>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AE40619-3E19-65D0-E1E4-349904885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0A9E2B7-68B2-6F36-528B-104F1FDEAC7D}"/>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r="125"/>
          <a:stretch/>
        </p:blipFill>
        <p:spPr>
          <a:xfrm>
            <a:off x="-8622" y="10"/>
            <a:ext cx="6096000" cy="6857990"/>
          </a:xfrm>
          <a:prstGeom prst="rect">
            <a:avLst/>
          </a:prstGeom>
        </p:spPr>
      </p:pic>
      <p:pic>
        <p:nvPicPr>
          <p:cNvPr id="41" name="Picture 40">
            <a:extLst>
              <a:ext uri="{FF2B5EF4-FFF2-40B4-BE49-F238E27FC236}">
                <a16:creationId xmlns:a16="http://schemas.microsoft.com/office/drawing/2014/main" id="{A5CB48CB-4DF6-9B9D-2232-F5B496BFF3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0E00BB7F-0CFC-6F16-2906-BD9616A600E0}"/>
              </a:ext>
            </a:extLst>
          </p:cNvPr>
          <p:cNvSpPr>
            <a:spLocks noGrp="1"/>
          </p:cNvSpPr>
          <p:nvPr>
            <p:ph type="title"/>
          </p:nvPr>
        </p:nvSpPr>
        <p:spPr>
          <a:xfrm>
            <a:off x="6900493" y="609600"/>
            <a:ext cx="4538124" cy="970450"/>
          </a:xfrm>
        </p:spPr>
        <p:txBody>
          <a:bodyPr anchor="b">
            <a:normAutofit/>
          </a:bodyPr>
          <a:lstStyle/>
          <a:p>
            <a:pPr algn="l"/>
            <a:r>
              <a:rPr lang="en-US" sz="3200" dirty="0">
                <a:latin typeface="Cooper Black" panose="0208090404030B020404" pitchFamily="18" charset="77"/>
              </a:rPr>
              <a:t>Top 10 Products with Lowest Ratings</a:t>
            </a:r>
          </a:p>
        </p:txBody>
      </p:sp>
      <p:sp>
        <p:nvSpPr>
          <p:cNvPr id="24" name="Content Placeholder 2">
            <a:extLst>
              <a:ext uri="{FF2B5EF4-FFF2-40B4-BE49-F238E27FC236}">
                <a16:creationId xmlns:a16="http://schemas.microsoft.com/office/drawing/2014/main" id="{A6646B33-3590-DD7E-05D2-C435825E2BEF}"/>
              </a:ext>
            </a:extLst>
          </p:cNvPr>
          <p:cNvSpPr>
            <a:spLocks noGrp="1"/>
          </p:cNvSpPr>
          <p:nvPr>
            <p:ph idx="1"/>
          </p:nvPr>
        </p:nvSpPr>
        <p:spPr>
          <a:xfrm>
            <a:off x="6900493" y="1732449"/>
            <a:ext cx="4403596" cy="4058751"/>
          </a:xfrm>
        </p:spPr>
        <p:txBody>
          <a:bodyPr anchor="t">
            <a:normAutofit fontScale="55000" lnSpcReduction="20000"/>
          </a:bodyPr>
          <a:lstStyle/>
          <a:p>
            <a:pPr marL="36900" indent="0">
              <a:lnSpc>
                <a:spcPct val="120000"/>
              </a:lnSpc>
              <a:buNone/>
            </a:pPr>
            <a:r>
              <a:rPr lang="en-US" sz="2500" b="1" u="sng" dirty="0">
                <a:latin typeface="Big Caslon Medium" panose="02000603090000020003" pitchFamily="2" charset="-79"/>
                <a:cs typeface="Big Caslon Medium" panose="02000603090000020003" pitchFamily="2" charset="-79"/>
              </a:rPr>
              <a:t>Findings:</a:t>
            </a:r>
          </a:p>
          <a:p>
            <a:pPr marL="36900" indent="0">
              <a:lnSpc>
                <a:spcPct val="120000"/>
              </a:lnSpc>
              <a:buNone/>
            </a:pPr>
            <a:r>
              <a:rPr lang="en-US" sz="2500" b="1" dirty="0">
                <a:latin typeface="Big Caslon Medium" panose="02000603090000020003" pitchFamily="2" charset="-79"/>
                <a:cs typeface="Big Caslon Medium" panose="02000603090000020003" pitchFamily="2" charset="-79"/>
              </a:rPr>
              <a:t>The analysis of the top 10 products with the lowest ratings reveals that all these items have ratings below 3.0, indicating significant dissatisfaction among customers. The lowest-rated product is Eure..., followed by Khait... and Pers..., with ratings slightly improving but still within the low range. These products might suffer from quality issues, unmet expectations, or inadequate descriptions. The consistent low ratings highlight areas where customer feedback can guide improvements, such as enhancing product quality or adjusting marketing strategies to align with consumer expectations.</a:t>
            </a:r>
          </a:p>
          <a:p>
            <a:pPr marL="36900" indent="0">
              <a:lnSpc>
                <a:spcPct val="120000"/>
              </a:lnSpc>
              <a:buNone/>
            </a:pPr>
            <a:br>
              <a:rPr lang="en-US" sz="2500" b="1" dirty="0">
                <a:latin typeface="Big Caslon Medium" panose="02000603090000020003" pitchFamily="2" charset="-79"/>
                <a:cs typeface="Big Caslon Medium" panose="02000603090000020003" pitchFamily="2" charset="-79"/>
              </a:rPr>
            </a:br>
            <a:br>
              <a:rPr lang="en-US" sz="1000" kern="100" dirty="0">
                <a:latin typeface="Cooper Black" panose="0208090404030B020404" pitchFamily="18" charset="77"/>
                <a:cs typeface="Times New Roman" panose="02020603050405020304" pitchFamily="18" charset="0"/>
              </a:rPr>
            </a:br>
            <a:br>
              <a:rPr lang="en-US" sz="1000" kern="100" dirty="0">
                <a:latin typeface="Cooper Black" panose="0208090404030B020404" pitchFamily="18" charset="77"/>
                <a:cs typeface="Times New Roman" panose="02020603050405020304" pitchFamily="18" charset="0"/>
              </a:rPr>
            </a:br>
            <a:endParaRPr lang="en-US" sz="1000" kern="100" dirty="0">
              <a:latin typeface="Cooper Black" panose="0208090404030B020404" pitchFamily="18" charset="77"/>
              <a:cs typeface="Times New Roman" panose="02020603050405020304" pitchFamily="18" charset="0"/>
            </a:endParaRPr>
          </a:p>
        </p:txBody>
      </p:sp>
      <p:pic>
        <p:nvPicPr>
          <p:cNvPr id="5" name="Picture 4" descr="A graph of a product&#10;&#10;Description automatically generated">
            <a:extLst>
              <a:ext uri="{FF2B5EF4-FFF2-40B4-BE49-F238E27FC236}">
                <a16:creationId xmlns:a16="http://schemas.microsoft.com/office/drawing/2014/main" id="{7C62672F-86C9-04F0-CBDB-B575A3941537}"/>
              </a:ext>
            </a:extLst>
          </p:cNvPr>
          <p:cNvPicPr>
            <a:picLocks noChangeAspect="1"/>
          </p:cNvPicPr>
          <p:nvPr/>
        </p:nvPicPr>
        <p:blipFill>
          <a:blip r:embed="rId7"/>
          <a:stretch>
            <a:fillRect/>
          </a:stretch>
        </p:blipFill>
        <p:spPr>
          <a:xfrm>
            <a:off x="596348" y="609600"/>
            <a:ext cx="4907296" cy="5642113"/>
          </a:xfrm>
          <a:prstGeom prst="rect">
            <a:avLst/>
          </a:prstGeom>
        </p:spPr>
      </p:pic>
    </p:spTree>
    <p:extLst>
      <p:ext uri="{BB962C8B-B14F-4D97-AF65-F5344CB8AC3E}">
        <p14:creationId xmlns:p14="http://schemas.microsoft.com/office/powerpoint/2010/main" val="319522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D6A5FD7A-E8EE-98C4-7AB2-84A4850AC27E}"/>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D1BB68C-2AEB-14F4-03F7-489FAD0B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F5DF691-ED18-6A72-87DA-D8141F481D81}"/>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r="125"/>
          <a:stretch/>
        </p:blipFill>
        <p:spPr>
          <a:xfrm>
            <a:off x="-8622" y="10"/>
            <a:ext cx="6096000" cy="6857990"/>
          </a:xfrm>
          <a:prstGeom prst="rect">
            <a:avLst/>
          </a:prstGeom>
        </p:spPr>
      </p:pic>
      <p:pic>
        <p:nvPicPr>
          <p:cNvPr id="41" name="Picture 40">
            <a:extLst>
              <a:ext uri="{FF2B5EF4-FFF2-40B4-BE49-F238E27FC236}">
                <a16:creationId xmlns:a16="http://schemas.microsoft.com/office/drawing/2014/main" id="{0A0A5BEB-7667-05A9-71BB-66AC04E3FA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26DFAA33-DBCF-BE69-A47A-CF19BA7377F6}"/>
              </a:ext>
            </a:extLst>
          </p:cNvPr>
          <p:cNvSpPr>
            <a:spLocks noGrp="1"/>
          </p:cNvSpPr>
          <p:nvPr>
            <p:ph type="title"/>
          </p:nvPr>
        </p:nvSpPr>
        <p:spPr>
          <a:xfrm>
            <a:off x="6900493" y="609600"/>
            <a:ext cx="4538124" cy="970450"/>
          </a:xfrm>
        </p:spPr>
        <p:txBody>
          <a:bodyPr anchor="b">
            <a:normAutofit/>
          </a:bodyPr>
          <a:lstStyle/>
          <a:p>
            <a:pPr algn="l"/>
            <a:r>
              <a:rPr lang="en-US" sz="3200" dirty="0">
                <a:latin typeface="Cooper Black" panose="0208090404030B020404" pitchFamily="18" charset="77"/>
              </a:rPr>
              <a:t>Top 10 Users by Number of Reviews</a:t>
            </a:r>
          </a:p>
        </p:txBody>
      </p:sp>
      <p:sp>
        <p:nvSpPr>
          <p:cNvPr id="24" name="Content Placeholder 2">
            <a:extLst>
              <a:ext uri="{FF2B5EF4-FFF2-40B4-BE49-F238E27FC236}">
                <a16:creationId xmlns:a16="http://schemas.microsoft.com/office/drawing/2014/main" id="{66104483-9E9F-9004-297C-50AEF5979237}"/>
              </a:ext>
            </a:extLst>
          </p:cNvPr>
          <p:cNvSpPr>
            <a:spLocks noGrp="1"/>
          </p:cNvSpPr>
          <p:nvPr>
            <p:ph idx="1"/>
          </p:nvPr>
        </p:nvSpPr>
        <p:spPr>
          <a:xfrm>
            <a:off x="6900493" y="1732449"/>
            <a:ext cx="4403596" cy="4058751"/>
          </a:xfrm>
        </p:spPr>
        <p:txBody>
          <a:bodyPr anchor="t">
            <a:normAutofit fontScale="62500" lnSpcReduction="20000"/>
          </a:bodyPr>
          <a:lstStyle/>
          <a:p>
            <a:pPr marL="36900" indent="0">
              <a:lnSpc>
                <a:spcPct val="120000"/>
              </a:lnSpc>
              <a:buNone/>
            </a:pPr>
            <a:r>
              <a:rPr lang="en-US" sz="2500" b="1" u="sng" dirty="0">
                <a:latin typeface="Big Caslon Medium" panose="02000603090000020003" pitchFamily="2" charset="-79"/>
                <a:cs typeface="Big Caslon Medium" panose="02000603090000020003" pitchFamily="2" charset="-79"/>
              </a:rPr>
              <a:t>Findings:</a:t>
            </a:r>
          </a:p>
          <a:p>
            <a:pPr marL="36900" indent="0">
              <a:lnSpc>
                <a:spcPct val="120000"/>
              </a:lnSpc>
              <a:buNone/>
            </a:pPr>
            <a:r>
              <a:rPr lang="en-US" sz="2500" b="1" dirty="0">
                <a:latin typeface="Big Caslon Medium" panose="02000603090000020003" pitchFamily="2" charset="-79"/>
                <a:cs typeface="Big Caslon Medium" panose="02000603090000020003" pitchFamily="2" charset="-79"/>
              </a:rPr>
              <a:t>The analysis of the top 10 users by the number of reviews reveals that the most active user, $@|.., has submitted 10 reviews, followed by users like Sath... and Mana... with 8 reviews each. The activity gradually decreases, with the least active users in this group contributing 5 reviews each. This indicates a small group of highly engaged users who actively provide feedback on products, which could be leveraged to gather more detailed insights or as a target for promotional campaigns to encourage further engagement.</a:t>
            </a:r>
          </a:p>
          <a:p>
            <a:pPr marL="36900" indent="0">
              <a:lnSpc>
                <a:spcPct val="100000"/>
              </a:lnSpc>
              <a:buNone/>
            </a:pPr>
            <a:br>
              <a:rPr lang="en-US" sz="3600" kern="100" dirty="0">
                <a:effectLst/>
                <a:latin typeface="Big Caslon Medium" panose="02000603090000020003" pitchFamily="2" charset="-79"/>
                <a:ea typeface="Aptos" panose="020B0004020202020204" pitchFamily="34" charset="0"/>
                <a:cs typeface="Big Caslon Medium" panose="02000603090000020003" pitchFamily="2" charset="-79"/>
              </a:rPr>
            </a:br>
            <a:br>
              <a:rPr lang="en-US" sz="1000" kern="100" dirty="0">
                <a:latin typeface="Cooper Black" panose="0208090404030B020404" pitchFamily="18" charset="77"/>
                <a:cs typeface="Times New Roman" panose="02020603050405020304" pitchFamily="18" charset="0"/>
              </a:rPr>
            </a:br>
            <a:br>
              <a:rPr lang="en-US" sz="1000" kern="100" dirty="0">
                <a:latin typeface="Cooper Black" panose="0208090404030B020404" pitchFamily="18" charset="77"/>
                <a:cs typeface="Times New Roman" panose="02020603050405020304" pitchFamily="18" charset="0"/>
              </a:rPr>
            </a:br>
            <a:endParaRPr lang="en-US" sz="1000" kern="100" dirty="0">
              <a:latin typeface="Cooper Black" panose="0208090404030B020404" pitchFamily="18" charset="77"/>
              <a:cs typeface="Times New Roman" panose="02020603050405020304" pitchFamily="18" charset="0"/>
            </a:endParaRPr>
          </a:p>
        </p:txBody>
      </p:sp>
      <p:pic>
        <p:nvPicPr>
          <p:cNvPr id="6" name="Picture 5" descr="A graph with a line&#10;&#10;Description automatically generated">
            <a:extLst>
              <a:ext uri="{FF2B5EF4-FFF2-40B4-BE49-F238E27FC236}">
                <a16:creationId xmlns:a16="http://schemas.microsoft.com/office/drawing/2014/main" id="{A5CC9704-3674-E840-CAED-E20F358837D7}"/>
              </a:ext>
            </a:extLst>
          </p:cNvPr>
          <p:cNvPicPr>
            <a:picLocks noChangeAspect="1"/>
          </p:cNvPicPr>
          <p:nvPr/>
        </p:nvPicPr>
        <p:blipFill>
          <a:blip r:embed="rId7"/>
          <a:stretch>
            <a:fillRect/>
          </a:stretch>
        </p:blipFill>
        <p:spPr>
          <a:xfrm>
            <a:off x="606287" y="609599"/>
            <a:ext cx="4762829" cy="5721627"/>
          </a:xfrm>
          <a:prstGeom prst="rect">
            <a:avLst/>
          </a:prstGeom>
        </p:spPr>
      </p:pic>
    </p:spTree>
    <p:extLst>
      <p:ext uri="{BB962C8B-B14F-4D97-AF65-F5344CB8AC3E}">
        <p14:creationId xmlns:p14="http://schemas.microsoft.com/office/powerpoint/2010/main" val="1279268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40FCFF95-60DF-2F55-19A9-86334E28110A}"/>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5236F7B-6082-17AB-FB94-003C9650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81C1A72-1FA3-5F06-BE9F-0ABB066AED15}"/>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r="125"/>
          <a:stretch/>
        </p:blipFill>
        <p:spPr>
          <a:xfrm>
            <a:off x="-8622" y="10"/>
            <a:ext cx="6096000" cy="6857990"/>
          </a:xfrm>
          <a:prstGeom prst="rect">
            <a:avLst/>
          </a:prstGeom>
        </p:spPr>
      </p:pic>
      <p:pic>
        <p:nvPicPr>
          <p:cNvPr id="41" name="Picture 40">
            <a:extLst>
              <a:ext uri="{FF2B5EF4-FFF2-40B4-BE49-F238E27FC236}">
                <a16:creationId xmlns:a16="http://schemas.microsoft.com/office/drawing/2014/main" id="{88785204-E485-CBBB-12C5-91AB87B5E7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9175A4E5-3142-0073-3191-643DA8DBEB69}"/>
              </a:ext>
            </a:extLst>
          </p:cNvPr>
          <p:cNvSpPr>
            <a:spLocks noGrp="1"/>
          </p:cNvSpPr>
          <p:nvPr>
            <p:ph type="title"/>
          </p:nvPr>
        </p:nvSpPr>
        <p:spPr>
          <a:xfrm>
            <a:off x="6900493" y="609600"/>
            <a:ext cx="4538124" cy="970450"/>
          </a:xfrm>
        </p:spPr>
        <p:txBody>
          <a:bodyPr anchor="b">
            <a:normAutofit/>
          </a:bodyPr>
          <a:lstStyle/>
          <a:p>
            <a:pPr algn="l"/>
            <a:r>
              <a:rPr lang="en-US" sz="3200" dirty="0">
                <a:latin typeface="Cooper Black" panose="0208090404030B020404" pitchFamily="18" charset="77"/>
              </a:rPr>
              <a:t>Top 10 Most Expensive Products</a:t>
            </a:r>
          </a:p>
        </p:txBody>
      </p:sp>
      <p:sp>
        <p:nvSpPr>
          <p:cNvPr id="24" name="Content Placeholder 2">
            <a:extLst>
              <a:ext uri="{FF2B5EF4-FFF2-40B4-BE49-F238E27FC236}">
                <a16:creationId xmlns:a16="http://schemas.microsoft.com/office/drawing/2014/main" id="{A01C5C53-7E20-E879-BCBE-BC20B17804DB}"/>
              </a:ext>
            </a:extLst>
          </p:cNvPr>
          <p:cNvSpPr>
            <a:spLocks noGrp="1"/>
          </p:cNvSpPr>
          <p:nvPr>
            <p:ph idx="1"/>
          </p:nvPr>
        </p:nvSpPr>
        <p:spPr>
          <a:xfrm>
            <a:off x="6900493" y="1732449"/>
            <a:ext cx="4403596" cy="4058751"/>
          </a:xfrm>
        </p:spPr>
        <p:txBody>
          <a:bodyPr anchor="t">
            <a:normAutofit/>
          </a:bodyPr>
          <a:lstStyle/>
          <a:p>
            <a:pPr marL="36900" indent="0">
              <a:lnSpc>
                <a:spcPct val="80000"/>
              </a:lnSpc>
              <a:buNone/>
            </a:pPr>
            <a:r>
              <a:rPr lang="en-US" sz="1600" b="1" u="sng" dirty="0">
                <a:latin typeface="Big Caslon Medium" panose="02000603090000020003" pitchFamily="2" charset="-79"/>
                <a:cs typeface="Big Caslon Medium" panose="02000603090000020003" pitchFamily="2" charset="-79"/>
              </a:rPr>
              <a:t>Findings:</a:t>
            </a:r>
          </a:p>
          <a:p>
            <a:pPr marL="36900" indent="0">
              <a:lnSpc>
                <a:spcPct val="80000"/>
              </a:lnSpc>
              <a:buNone/>
            </a:pPr>
            <a:r>
              <a:rPr lang="en-US" sz="1600" b="1" dirty="0">
                <a:latin typeface="Big Caslon Medium" panose="02000603090000020003" pitchFamily="2" charset="-79"/>
                <a:cs typeface="Big Caslon Medium" panose="02000603090000020003" pitchFamily="2" charset="-79"/>
              </a:rPr>
              <a:t>The analysis of the top 10 most expensive products reveals that the Sony... product ranks as the costliest item with a price of ₹139,900, significantly higher than other products in this category. Following this, items like VU 1... and LG 13... are priced at ₹85,000 and ₹79,990, respectively. The price range for these top products spans between ₹65,000 and ₹139,900, predominantly featuring premium electronics and home appliances. This highlights the presence of high-end offerings on the platform catering to affluent customers or niche markets.</a:t>
            </a:r>
          </a:p>
          <a:p>
            <a:pPr marL="36900" indent="0">
              <a:lnSpc>
                <a:spcPct val="100000"/>
              </a:lnSpc>
              <a:buNone/>
            </a:pPr>
            <a:endParaRPr lang="en-US" sz="1000" kern="100" dirty="0">
              <a:latin typeface="Cooper Black" panose="0208090404030B020404" pitchFamily="18" charset="77"/>
              <a:cs typeface="Times New Roman" panose="02020603050405020304" pitchFamily="18" charset="0"/>
            </a:endParaRPr>
          </a:p>
        </p:txBody>
      </p:sp>
      <p:pic>
        <p:nvPicPr>
          <p:cNvPr id="5" name="Picture 4">
            <a:extLst>
              <a:ext uri="{FF2B5EF4-FFF2-40B4-BE49-F238E27FC236}">
                <a16:creationId xmlns:a16="http://schemas.microsoft.com/office/drawing/2014/main" id="{F1ABB32D-3F0F-6E51-A712-B89D39C8C448}"/>
              </a:ext>
            </a:extLst>
          </p:cNvPr>
          <p:cNvPicPr>
            <a:picLocks noChangeAspect="1"/>
          </p:cNvPicPr>
          <p:nvPr/>
        </p:nvPicPr>
        <p:blipFill>
          <a:blip r:embed="rId7"/>
          <a:stretch>
            <a:fillRect/>
          </a:stretch>
        </p:blipFill>
        <p:spPr>
          <a:xfrm>
            <a:off x="596348" y="609600"/>
            <a:ext cx="4772768" cy="5632174"/>
          </a:xfrm>
          <a:prstGeom prst="rect">
            <a:avLst/>
          </a:prstGeom>
        </p:spPr>
      </p:pic>
    </p:spTree>
    <p:extLst>
      <p:ext uri="{BB962C8B-B14F-4D97-AF65-F5344CB8AC3E}">
        <p14:creationId xmlns:p14="http://schemas.microsoft.com/office/powerpoint/2010/main" val="360904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B6C75F2A-1B9F-4FBF-2DE6-BDA528128746}"/>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EA26331-29FE-9556-61D0-5C3D79270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D6185A8-400D-D774-A66E-3124D15C7C89}"/>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r="125"/>
          <a:stretch/>
        </p:blipFill>
        <p:spPr>
          <a:xfrm>
            <a:off x="-8622" y="10"/>
            <a:ext cx="6096000" cy="6857990"/>
          </a:xfrm>
          <a:prstGeom prst="rect">
            <a:avLst/>
          </a:prstGeom>
        </p:spPr>
      </p:pic>
      <p:pic>
        <p:nvPicPr>
          <p:cNvPr id="41" name="Picture 40">
            <a:extLst>
              <a:ext uri="{FF2B5EF4-FFF2-40B4-BE49-F238E27FC236}">
                <a16:creationId xmlns:a16="http://schemas.microsoft.com/office/drawing/2014/main" id="{5B2E2635-6862-3DE3-6FA1-0E741C2AE9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9C499DF4-A6D4-2324-C351-1291C1B6FE15}"/>
              </a:ext>
            </a:extLst>
          </p:cNvPr>
          <p:cNvSpPr>
            <a:spLocks noGrp="1"/>
          </p:cNvSpPr>
          <p:nvPr>
            <p:ph type="title"/>
          </p:nvPr>
        </p:nvSpPr>
        <p:spPr>
          <a:xfrm>
            <a:off x="6900493" y="278296"/>
            <a:ext cx="4538124" cy="1301754"/>
          </a:xfrm>
        </p:spPr>
        <p:txBody>
          <a:bodyPr anchor="b">
            <a:normAutofit fontScale="90000"/>
          </a:bodyPr>
          <a:lstStyle/>
          <a:p>
            <a:pPr algn="l"/>
            <a:r>
              <a:rPr lang="en-US" sz="3200" dirty="0">
                <a:latin typeface="Cooper Black" panose="0208090404030B020404" pitchFamily="18" charset="77"/>
              </a:rPr>
              <a:t>Relationship Between Price and Ratings for Products</a:t>
            </a:r>
          </a:p>
        </p:txBody>
      </p:sp>
      <p:sp>
        <p:nvSpPr>
          <p:cNvPr id="24" name="Content Placeholder 2">
            <a:extLst>
              <a:ext uri="{FF2B5EF4-FFF2-40B4-BE49-F238E27FC236}">
                <a16:creationId xmlns:a16="http://schemas.microsoft.com/office/drawing/2014/main" id="{25E753FA-C119-0EE7-9190-BDDEBA18F64F}"/>
              </a:ext>
            </a:extLst>
          </p:cNvPr>
          <p:cNvSpPr>
            <a:spLocks noGrp="1"/>
          </p:cNvSpPr>
          <p:nvPr>
            <p:ph idx="1"/>
          </p:nvPr>
        </p:nvSpPr>
        <p:spPr>
          <a:xfrm>
            <a:off x="6900493" y="1732449"/>
            <a:ext cx="4403596" cy="4058751"/>
          </a:xfrm>
        </p:spPr>
        <p:txBody>
          <a:bodyPr anchor="t">
            <a:normAutofit/>
          </a:bodyPr>
          <a:lstStyle/>
          <a:p>
            <a:pPr marL="36900" indent="0">
              <a:lnSpc>
                <a:spcPct val="80000"/>
              </a:lnSpc>
              <a:buNone/>
            </a:pPr>
            <a:r>
              <a:rPr lang="en-US" sz="1600" b="1" u="sng" dirty="0">
                <a:latin typeface="Big Caslon Medium" panose="02000603090000020003" pitchFamily="2" charset="-79"/>
                <a:cs typeface="Big Caslon Medium" panose="02000603090000020003" pitchFamily="2" charset="-79"/>
              </a:rPr>
              <a:t>Findings:</a:t>
            </a:r>
          </a:p>
          <a:p>
            <a:pPr marL="36900" indent="0">
              <a:lnSpc>
                <a:spcPct val="80000"/>
              </a:lnSpc>
              <a:buNone/>
            </a:pPr>
            <a:r>
              <a:rPr lang="en-US" sz="1600" b="1" dirty="0">
                <a:latin typeface="Big Caslon Medium" panose="02000603090000020003" pitchFamily="2" charset="-79"/>
                <a:cs typeface="Big Caslon Medium" panose="02000603090000020003" pitchFamily="2" charset="-79"/>
              </a:rPr>
              <a:t>The scatter plot analyzing the relationship between product price and average ratings indicates a slight positive correlation, suggesting that higher-priced products generally tend to receive better ratings. Most products are clustered in the lower price range (below ₹20,000) with an average rating around 4.0, highlighting strong customer satisfaction in affordable categories. However, as prices increase, the spread in ratings becomes narrower, reflecting consistent quality or customer expectations in premium product segments. This insight can help identify pricing strategies and quality standards for various product categories.</a:t>
            </a:r>
          </a:p>
          <a:p>
            <a:pPr marL="36900" indent="0">
              <a:lnSpc>
                <a:spcPct val="100000"/>
              </a:lnSpc>
              <a:buNone/>
            </a:pPr>
            <a:endParaRPr lang="en-US" sz="1000" kern="100" dirty="0">
              <a:latin typeface="Cooper Black" panose="0208090404030B020404" pitchFamily="18" charset="77"/>
              <a:cs typeface="Times New Roman" panose="02020603050405020304" pitchFamily="18" charset="0"/>
            </a:endParaRPr>
          </a:p>
        </p:txBody>
      </p:sp>
      <p:pic>
        <p:nvPicPr>
          <p:cNvPr id="5" name="Picture 4" descr="A graph with a line and a point&#10;&#10;Description automatically generated with medium confidence">
            <a:extLst>
              <a:ext uri="{FF2B5EF4-FFF2-40B4-BE49-F238E27FC236}">
                <a16:creationId xmlns:a16="http://schemas.microsoft.com/office/drawing/2014/main" id="{EACB246E-2037-2ADE-3C36-45EA176E1BBC}"/>
              </a:ext>
            </a:extLst>
          </p:cNvPr>
          <p:cNvPicPr>
            <a:picLocks noChangeAspect="1"/>
          </p:cNvPicPr>
          <p:nvPr/>
        </p:nvPicPr>
        <p:blipFill>
          <a:blip r:embed="rId7"/>
          <a:stretch>
            <a:fillRect/>
          </a:stretch>
        </p:blipFill>
        <p:spPr>
          <a:xfrm>
            <a:off x="566530" y="526774"/>
            <a:ext cx="4937114" cy="5754756"/>
          </a:xfrm>
          <a:prstGeom prst="rect">
            <a:avLst/>
          </a:prstGeom>
        </p:spPr>
      </p:pic>
    </p:spTree>
    <p:extLst>
      <p:ext uri="{BB962C8B-B14F-4D97-AF65-F5344CB8AC3E}">
        <p14:creationId xmlns:p14="http://schemas.microsoft.com/office/powerpoint/2010/main" val="274972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52B183A9-363A-1A4D-7552-44449687C803}"/>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C903F709-B0A1-B3EE-3D12-05D3F6AF20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4311518-13DE-BDEC-F918-C1B93D44CDC4}"/>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r="125"/>
          <a:stretch/>
        </p:blipFill>
        <p:spPr>
          <a:xfrm>
            <a:off x="-8622" y="10"/>
            <a:ext cx="6096000" cy="6857990"/>
          </a:xfrm>
          <a:prstGeom prst="rect">
            <a:avLst/>
          </a:prstGeom>
        </p:spPr>
      </p:pic>
      <p:pic>
        <p:nvPicPr>
          <p:cNvPr id="41" name="Picture 40">
            <a:extLst>
              <a:ext uri="{FF2B5EF4-FFF2-40B4-BE49-F238E27FC236}">
                <a16:creationId xmlns:a16="http://schemas.microsoft.com/office/drawing/2014/main" id="{64E02469-4A01-3EEF-576B-D3815A3B7C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16ADDAAB-868E-0032-305A-5FF00E740381}"/>
              </a:ext>
            </a:extLst>
          </p:cNvPr>
          <p:cNvSpPr>
            <a:spLocks noGrp="1"/>
          </p:cNvSpPr>
          <p:nvPr>
            <p:ph type="title"/>
          </p:nvPr>
        </p:nvSpPr>
        <p:spPr>
          <a:xfrm>
            <a:off x="6900493" y="609600"/>
            <a:ext cx="4538124" cy="970450"/>
          </a:xfrm>
        </p:spPr>
        <p:txBody>
          <a:bodyPr anchor="b">
            <a:normAutofit fontScale="90000"/>
          </a:bodyPr>
          <a:lstStyle/>
          <a:p>
            <a:pPr algn="l"/>
            <a:r>
              <a:rPr lang="en-US" sz="3200" dirty="0">
                <a:latin typeface="Cooper Black" panose="0208090404030B020404" pitchFamily="18" charset="77"/>
              </a:rPr>
              <a:t>Review Activity Across Product Categories</a:t>
            </a:r>
          </a:p>
        </p:txBody>
      </p:sp>
      <p:sp>
        <p:nvSpPr>
          <p:cNvPr id="24" name="Content Placeholder 2">
            <a:extLst>
              <a:ext uri="{FF2B5EF4-FFF2-40B4-BE49-F238E27FC236}">
                <a16:creationId xmlns:a16="http://schemas.microsoft.com/office/drawing/2014/main" id="{F4F53ABC-29C2-C735-6F41-283738EAEF32}"/>
              </a:ext>
            </a:extLst>
          </p:cNvPr>
          <p:cNvSpPr>
            <a:spLocks noGrp="1"/>
          </p:cNvSpPr>
          <p:nvPr>
            <p:ph idx="1"/>
          </p:nvPr>
        </p:nvSpPr>
        <p:spPr>
          <a:xfrm>
            <a:off x="6900493" y="1732449"/>
            <a:ext cx="4403596" cy="4058751"/>
          </a:xfrm>
        </p:spPr>
        <p:txBody>
          <a:bodyPr anchor="t">
            <a:normAutofit/>
          </a:bodyPr>
          <a:lstStyle/>
          <a:p>
            <a:pPr marL="36900" indent="0">
              <a:lnSpc>
                <a:spcPct val="80000"/>
              </a:lnSpc>
              <a:buNone/>
            </a:pPr>
            <a:r>
              <a:rPr lang="en-US" sz="1600" b="1" u="sng" dirty="0">
                <a:latin typeface="Big Caslon Medium" panose="02000603090000020003" pitchFamily="2" charset="-79"/>
                <a:cs typeface="Big Caslon Medium" panose="02000603090000020003" pitchFamily="2" charset="-79"/>
              </a:rPr>
              <a:t>Findings:</a:t>
            </a:r>
          </a:p>
          <a:p>
            <a:pPr marL="36900" indent="0">
              <a:lnSpc>
                <a:spcPct val="80000"/>
              </a:lnSpc>
              <a:buNone/>
            </a:pPr>
            <a:r>
              <a:rPr lang="en-US" sz="1600" b="1" dirty="0">
                <a:latin typeface="Big Caslon Medium" panose="02000603090000020003" pitchFamily="2" charset="-79"/>
                <a:cs typeface="Big Caslon Medium" panose="02000603090000020003" pitchFamily="2" charset="-79"/>
              </a:rPr>
              <a:t>The Treemap showcasing review activity across product categories highlights significant variation in customer engagement. One category stands out with 233 reviews, dominating the others by a large margin. The next most active categories have 76, 68, and 63 reviews, showing a steep decline in review counts. Smaller categories with fewer reviews, ranging from 52 to 5, suggest limited customer interactions. This uneven distribution indicates that certain product categories garner more attention and customer feedback, which can guide marketing and inventory strategies to focus on high-engagement categories while improving visibility for others.</a:t>
            </a:r>
          </a:p>
          <a:p>
            <a:pPr marL="36900" indent="0">
              <a:lnSpc>
                <a:spcPct val="80000"/>
              </a:lnSpc>
              <a:buNone/>
            </a:pPr>
            <a:br>
              <a:rPr lang="en-US" sz="1600" b="1" dirty="0">
                <a:latin typeface="Big Caslon Medium" panose="02000603090000020003" pitchFamily="2" charset="-79"/>
                <a:cs typeface="Big Caslon Medium" panose="02000603090000020003" pitchFamily="2" charset="-79"/>
              </a:rPr>
            </a:br>
            <a:endParaRPr lang="en-US" sz="1600" b="1" dirty="0">
              <a:latin typeface="Big Caslon Medium" panose="02000603090000020003" pitchFamily="2" charset="-79"/>
              <a:cs typeface="Big Caslon Medium" panose="02000603090000020003" pitchFamily="2" charset="-79"/>
            </a:endParaRPr>
          </a:p>
        </p:txBody>
      </p:sp>
      <p:pic>
        <p:nvPicPr>
          <p:cNvPr id="5" name="Picture 4" descr="A screenshot of a graph&#10;&#10;Description automatically generated">
            <a:extLst>
              <a:ext uri="{FF2B5EF4-FFF2-40B4-BE49-F238E27FC236}">
                <a16:creationId xmlns:a16="http://schemas.microsoft.com/office/drawing/2014/main" id="{C3C39F73-68FA-E410-3F5D-D588A5A31D42}"/>
              </a:ext>
            </a:extLst>
          </p:cNvPr>
          <p:cNvPicPr>
            <a:picLocks noChangeAspect="1"/>
          </p:cNvPicPr>
          <p:nvPr/>
        </p:nvPicPr>
        <p:blipFill>
          <a:blip r:embed="rId7"/>
          <a:stretch>
            <a:fillRect/>
          </a:stretch>
        </p:blipFill>
        <p:spPr>
          <a:xfrm>
            <a:off x="397564" y="609599"/>
            <a:ext cx="5267739" cy="5691809"/>
          </a:xfrm>
          <a:prstGeom prst="rect">
            <a:avLst/>
          </a:prstGeom>
        </p:spPr>
      </p:pic>
    </p:spTree>
    <p:extLst>
      <p:ext uri="{BB962C8B-B14F-4D97-AF65-F5344CB8AC3E}">
        <p14:creationId xmlns:p14="http://schemas.microsoft.com/office/powerpoint/2010/main" val="2404940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2811D56B-5B4F-4996-5710-53109C02070D}"/>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7F068F6-01E7-45B9-BEB1-F8AF6DD36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143D648-0F9F-3D3D-9EF1-3400F34CEE29}"/>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r="125"/>
          <a:stretch/>
        </p:blipFill>
        <p:spPr>
          <a:xfrm>
            <a:off x="-8622" y="10"/>
            <a:ext cx="6096000" cy="6857990"/>
          </a:xfrm>
          <a:prstGeom prst="rect">
            <a:avLst/>
          </a:prstGeom>
        </p:spPr>
      </p:pic>
      <p:pic>
        <p:nvPicPr>
          <p:cNvPr id="41" name="Picture 40">
            <a:extLst>
              <a:ext uri="{FF2B5EF4-FFF2-40B4-BE49-F238E27FC236}">
                <a16:creationId xmlns:a16="http://schemas.microsoft.com/office/drawing/2014/main" id="{BF5CEAA5-F78A-12BF-E3BB-D06311B8A1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9100A368-0FA3-0722-9171-22FE3F858158}"/>
              </a:ext>
            </a:extLst>
          </p:cNvPr>
          <p:cNvSpPr>
            <a:spLocks noGrp="1"/>
          </p:cNvSpPr>
          <p:nvPr>
            <p:ph type="title"/>
          </p:nvPr>
        </p:nvSpPr>
        <p:spPr>
          <a:xfrm>
            <a:off x="6955450" y="288235"/>
            <a:ext cx="4538124" cy="1669502"/>
          </a:xfrm>
        </p:spPr>
        <p:txBody>
          <a:bodyPr anchor="b">
            <a:normAutofit fontScale="90000"/>
          </a:bodyPr>
          <a:lstStyle/>
          <a:p>
            <a:pPr algn="l"/>
            <a:r>
              <a:rPr lang="en-US" sz="3200" dirty="0">
                <a:latin typeface="Cooper Black" panose="0208090404030B020404" pitchFamily="18" charset="77"/>
              </a:rPr>
              <a:t>Distribution of Count of Ratings in a scale of 1 – 5 across all products</a:t>
            </a:r>
          </a:p>
        </p:txBody>
      </p:sp>
      <p:sp>
        <p:nvSpPr>
          <p:cNvPr id="24" name="Content Placeholder 2">
            <a:extLst>
              <a:ext uri="{FF2B5EF4-FFF2-40B4-BE49-F238E27FC236}">
                <a16:creationId xmlns:a16="http://schemas.microsoft.com/office/drawing/2014/main" id="{00C42368-C244-7127-941E-C08BA3489EE6}"/>
              </a:ext>
            </a:extLst>
          </p:cNvPr>
          <p:cNvSpPr>
            <a:spLocks noGrp="1"/>
          </p:cNvSpPr>
          <p:nvPr>
            <p:ph idx="1"/>
          </p:nvPr>
        </p:nvSpPr>
        <p:spPr>
          <a:xfrm>
            <a:off x="6955450" y="2174876"/>
            <a:ext cx="4403596" cy="4058751"/>
          </a:xfrm>
        </p:spPr>
        <p:txBody>
          <a:bodyPr anchor="t">
            <a:normAutofit/>
          </a:bodyPr>
          <a:lstStyle/>
          <a:p>
            <a:pPr marL="36900" indent="0">
              <a:lnSpc>
                <a:spcPct val="80000"/>
              </a:lnSpc>
              <a:buNone/>
            </a:pPr>
            <a:r>
              <a:rPr lang="en-US" sz="1600" b="1" u="sng" dirty="0">
                <a:latin typeface="Big Caslon Medium" panose="02000603090000020003" pitchFamily="2" charset="-79"/>
                <a:cs typeface="Big Caslon Medium" panose="02000603090000020003" pitchFamily="2" charset="-79"/>
              </a:rPr>
              <a:t>Findings:</a:t>
            </a:r>
          </a:p>
          <a:p>
            <a:pPr marL="36900" indent="0">
              <a:lnSpc>
                <a:spcPct val="80000"/>
              </a:lnSpc>
              <a:buNone/>
            </a:pPr>
            <a:r>
              <a:rPr lang="en-US" sz="1600" b="1" dirty="0">
                <a:latin typeface="Big Caslon Medium" panose="02000603090000020003" pitchFamily="2" charset="-79"/>
                <a:cs typeface="Big Caslon Medium" panose="02000603090000020003" pitchFamily="2" charset="-79"/>
              </a:rPr>
              <a:t>The distribution of ratings across a scale of 1 to 5 reveals that majority of products received ratings in the 4.0-4.5 range, with over 1,000 reviews, indicating high customer satisfaction. Ratings in the 3.5-4.0 range form the second largest group, showing moderate satisfaction with fewer products rated below 3.0. Minimal reviews are observed for products rated 2.0 or below, suggesting rare occurrences of extremely negative feedback. This trend demonstrates a general preference for well-rated products on the platform, reflecting positive customer experiences for majority of offerings.</a:t>
            </a:r>
          </a:p>
          <a:p>
            <a:pPr marL="36900" indent="0">
              <a:lnSpc>
                <a:spcPct val="100000"/>
              </a:lnSpc>
              <a:buNone/>
            </a:pPr>
            <a:endParaRPr lang="en-US" sz="1000" kern="100" dirty="0">
              <a:latin typeface="Cooper Black" panose="0208090404030B020404" pitchFamily="18" charset="77"/>
              <a:cs typeface="Times New Roman" panose="02020603050405020304" pitchFamily="18" charset="0"/>
            </a:endParaRPr>
          </a:p>
        </p:txBody>
      </p:sp>
      <p:pic>
        <p:nvPicPr>
          <p:cNvPr id="5" name="Picture 4" descr="A graph of a bar&#10;&#10;Description automatically generated">
            <a:extLst>
              <a:ext uri="{FF2B5EF4-FFF2-40B4-BE49-F238E27FC236}">
                <a16:creationId xmlns:a16="http://schemas.microsoft.com/office/drawing/2014/main" id="{D617D1D4-5F93-E38A-94D2-AC78263C793F}"/>
              </a:ext>
            </a:extLst>
          </p:cNvPr>
          <p:cNvPicPr>
            <a:picLocks noChangeAspect="1"/>
          </p:cNvPicPr>
          <p:nvPr/>
        </p:nvPicPr>
        <p:blipFill>
          <a:blip r:embed="rId7"/>
          <a:stretch>
            <a:fillRect/>
          </a:stretch>
        </p:blipFill>
        <p:spPr>
          <a:xfrm>
            <a:off x="516836" y="477077"/>
            <a:ext cx="5076214" cy="5864087"/>
          </a:xfrm>
          <a:prstGeom prst="rect">
            <a:avLst/>
          </a:prstGeom>
        </p:spPr>
      </p:pic>
    </p:spTree>
    <p:extLst>
      <p:ext uri="{BB962C8B-B14F-4D97-AF65-F5344CB8AC3E}">
        <p14:creationId xmlns:p14="http://schemas.microsoft.com/office/powerpoint/2010/main" val="266706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FBB8AAB1-E5D7-587B-A925-0E1BC6EF2AE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9967F11-B28D-0704-6B5A-C084588C2A83}"/>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useBgFill="1">
        <p:nvSpPr>
          <p:cNvPr id="29" name="Freeform 5">
            <a:extLst>
              <a:ext uri="{FF2B5EF4-FFF2-40B4-BE49-F238E27FC236}">
                <a16:creationId xmlns:a16="http://schemas.microsoft.com/office/drawing/2014/main" id="{51745D03-90C1-935B-B7C4-B8A29561BF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5E775B7-63FA-95EF-F23D-3884F9D16D51}"/>
              </a:ext>
            </a:extLst>
          </p:cNvPr>
          <p:cNvSpPr>
            <a:spLocks noGrp="1"/>
          </p:cNvSpPr>
          <p:nvPr>
            <p:ph type="title"/>
          </p:nvPr>
        </p:nvSpPr>
        <p:spPr>
          <a:xfrm>
            <a:off x="1041399" y="855133"/>
            <a:ext cx="10098553" cy="1123791"/>
          </a:xfrm>
        </p:spPr>
        <p:txBody>
          <a:bodyPr>
            <a:normAutofit/>
          </a:bodyPr>
          <a:lstStyle/>
          <a:p>
            <a:r>
              <a:rPr lang="en-US" dirty="0">
                <a:latin typeface="Cooper Black" panose="0208090404030B020404" pitchFamily="18" charset="77"/>
              </a:rPr>
              <a:t>Dashboard</a:t>
            </a:r>
          </a:p>
        </p:txBody>
      </p:sp>
      <p:pic>
        <p:nvPicPr>
          <p:cNvPr id="5" name="Content Placeholder 4" descr="A screenshot of a graph&#10;&#10;Description automatically generated">
            <a:extLst>
              <a:ext uri="{FF2B5EF4-FFF2-40B4-BE49-F238E27FC236}">
                <a16:creationId xmlns:a16="http://schemas.microsoft.com/office/drawing/2014/main" id="{1B5D2F8B-6333-DAB2-EDA2-4B08D11274C1}"/>
              </a:ext>
            </a:extLst>
          </p:cNvPr>
          <p:cNvPicPr>
            <a:picLocks noGrp="1" noChangeAspect="1"/>
          </p:cNvPicPr>
          <p:nvPr>
            <p:ph idx="1"/>
          </p:nvPr>
        </p:nvPicPr>
        <p:blipFill>
          <a:blip r:embed="rId6"/>
          <a:stretch>
            <a:fillRect/>
          </a:stretch>
        </p:blipFill>
        <p:spPr>
          <a:xfrm>
            <a:off x="1172818" y="1978924"/>
            <a:ext cx="9889434" cy="3812276"/>
          </a:xfrm>
        </p:spPr>
      </p:pic>
    </p:spTree>
    <p:extLst>
      <p:ext uri="{BB962C8B-B14F-4D97-AF65-F5344CB8AC3E}">
        <p14:creationId xmlns:p14="http://schemas.microsoft.com/office/powerpoint/2010/main" val="2300526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858FD589-A357-A911-7795-88981483DCA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F03AEAE-848E-5BCB-B3E8-D2D971CB535F}"/>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20" y="288245"/>
            <a:ext cx="12191980" cy="6857990"/>
          </a:xfrm>
          <a:prstGeom prst="rect">
            <a:avLst/>
          </a:prstGeom>
        </p:spPr>
      </p:pic>
      <p:sp useBgFill="1">
        <p:nvSpPr>
          <p:cNvPr id="29" name="Freeform 5">
            <a:extLst>
              <a:ext uri="{FF2B5EF4-FFF2-40B4-BE49-F238E27FC236}">
                <a16:creationId xmlns:a16="http://schemas.microsoft.com/office/drawing/2014/main" id="{4BB5CEE7-F0A8-1F73-48B4-F9B9456F4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15F0D7-2805-46B8-EA4A-BB7E8529A03F}"/>
              </a:ext>
            </a:extLst>
          </p:cNvPr>
          <p:cNvSpPr>
            <a:spLocks noGrp="1"/>
          </p:cNvSpPr>
          <p:nvPr>
            <p:ph type="title"/>
          </p:nvPr>
        </p:nvSpPr>
        <p:spPr>
          <a:xfrm>
            <a:off x="1041399" y="855133"/>
            <a:ext cx="10098553" cy="1123791"/>
          </a:xfrm>
        </p:spPr>
        <p:txBody>
          <a:bodyPr>
            <a:normAutofit/>
          </a:bodyPr>
          <a:lstStyle/>
          <a:p>
            <a:r>
              <a:rPr lang="en-US" dirty="0">
                <a:latin typeface="Cooper Black" panose="0208090404030B020404" pitchFamily="18" charset="77"/>
              </a:rPr>
              <a:t>Conclusion </a:t>
            </a:r>
          </a:p>
        </p:txBody>
      </p:sp>
      <p:sp>
        <p:nvSpPr>
          <p:cNvPr id="6" name="Content Placeholder 5">
            <a:extLst>
              <a:ext uri="{FF2B5EF4-FFF2-40B4-BE49-F238E27FC236}">
                <a16:creationId xmlns:a16="http://schemas.microsoft.com/office/drawing/2014/main" id="{B63D5D78-E297-9B08-CF10-5568CB2A0079}"/>
              </a:ext>
            </a:extLst>
          </p:cNvPr>
          <p:cNvSpPr>
            <a:spLocks noGrp="1"/>
          </p:cNvSpPr>
          <p:nvPr>
            <p:ph idx="1"/>
          </p:nvPr>
        </p:nvSpPr>
        <p:spPr/>
        <p:txBody>
          <a:bodyPr>
            <a:normAutofit lnSpcReduction="10000"/>
          </a:bodyPr>
          <a:lstStyle/>
          <a:p>
            <a:pPr marL="36900" indent="0">
              <a:buNone/>
            </a:pPr>
            <a:r>
              <a:rPr lang="en-US" dirty="0"/>
              <a:t>The analysis of Amazon product ratings, reviews, and pricing reveals significant patterns and insights. Products like the </a:t>
            </a:r>
            <a:r>
              <a:rPr lang="en-US" b="1" dirty="0"/>
              <a:t>JBL Commercial CSLM20B Aux Microphone</a:t>
            </a:r>
            <a:r>
              <a:rPr lang="en-US" dirty="0"/>
              <a:t> dominate in ratings, indicating their popularity, while products with the lowest ratings highlight areas for improvement. Discounts play a crucial role in customer attraction, as seen with products offering over </a:t>
            </a:r>
            <a:r>
              <a:rPr lang="en-US" b="1" dirty="0"/>
              <a:t>90% discounts</a:t>
            </a:r>
            <a:r>
              <a:rPr lang="en-US" dirty="0"/>
              <a:t>, while the top 10 most expensive items reflect a focus on premium customers. Review activity varies widely across categories, with some garnering substantial feedback and others lagging. The positive correlation between price and ratings suggests that higher-priced products generally align with customer expectations. Overall, the data indicates that customer satisfaction is high, as most ratings are clustered in the </a:t>
            </a:r>
            <a:r>
              <a:rPr lang="en-US" b="1" dirty="0"/>
              <a:t>4.0-4.5 range</a:t>
            </a:r>
            <a:r>
              <a:rPr lang="en-US" dirty="0"/>
              <a:t>.</a:t>
            </a:r>
          </a:p>
          <a:p>
            <a:pPr marL="36900" indent="0">
              <a:buNone/>
            </a:pPr>
            <a:endParaRPr lang="en-US" dirty="0"/>
          </a:p>
        </p:txBody>
      </p:sp>
    </p:spTree>
    <p:extLst>
      <p:ext uri="{BB962C8B-B14F-4D97-AF65-F5344CB8AC3E}">
        <p14:creationId xmlns:p14="http://schemas.microsoft.com/office/powerpoint/2010/main" val="2171259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1196380F-BD2B-A868-146B-369CE4D2C16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38E3E09-B730-BAB5-BEA2-4E0D4779171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20" y="288245"/>
            <a:ext cx="12191980" cy="6857990"/>
          </a:xfrm>
          <a:prstGeom prst="rect">
            <a:avLst/>
          </a:prstGeom>
        </p:spPr>
      </p:pic>
      <p:sp useBgFill="1">
        <p:nvSpPr>
          <p:cNvPr id="29" name="Freeform 5">
            <a:extLst>
              <a:ext uri="{FF2B5EF4-FFF2-40B4-BE49-F238E27FC236}">
                <a16:creationId xmlns:a16="http://schemas.microsoft.com/office/drawing/2014/main" id="{3B5E1FC2-9936-7EFD-C301-DEA51A731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A7B7674-572A-C97D-D6A8-82E9FFA47505}"/>
              </a:ext>
            </a:extLst>
          </p:cNvPr>
          <p:cNvSpPr>
            <a:spLocks noGrp="1"/>
          </p:cNvSpPr>
          <p:nvPr>
            <p:ph type="title"/>
          </p:nvPr>
        </p:nvSpPr>
        <p:spPr>
          <a:xfrm>
            <a:off x="1041399" y="855133"/>
            <a:ext cx="10098553" cy="1123791"/>
          </a:xfrm>
        </p:spPr>
        <p:txBody>
          <a:bodyPr>
            <a:normAutofit/>
          </a:bodyPr>
          <a:lstStyle/>
          <a:p>
            <a:r>
              <a:rPr lang="en-US" dirty="0">
                <a:latin typeface="Cooper Black" panose="0208090404030B020404" pitchFamily="18" charset="77"/>
              </a:rPr>
              <a:t>Lessons Learned</a:t>
            </a:r>
          </a:p>
        </p:txBody>
      </p:sp>
      <p:sp>
        <p:nvSpPr>
          <p:cNvPr id="6" name="Content Placeholder 5">
            <a:extLst>
              <a:ext uri="{FF2B5EF4-FFF2-40B4-BE49-F238E27FC236}">
                <a16:creationId xmlns:a16="http://schemas.microsoft.com/office/drawing/2014/main" id="{2E065478-82B5-98C2-9913-D8F0F19E0E72}"/>
              </a:ext>
            </a:extLst>
          </p:cNvPr>
          <p:cNvSpPr>
            <a:spLocks noGrp="1"/>
          </p:cNvSpPr>
          <p:nvPr>
            <p:ph idx="1"/>
          </p:nvPr>
        </p:nvSpPr>
        <p:spPr>
          <a:xfrm>
            <a:off x="913795" y="1749288"/>
            <a:ext cx="10353762" cy="4383156"/>
          </a:xfrm>
        </p:spPr>
        <p:txBody>
          <a:bodyPr>
            <a:normAutofit lnSpcReduction="10000"/>
          </a:bodyPr>
          <a:lstStyle/>
          <a:p>
            <a:pPr>
              <a:buFont typeface="Wingdings" pitchFamily="2" charset="2"/>
              <a:buChar char="Ø"/>
            </a:pPr>
            <a:r>
              <a:rPr lang="en-US" dirty="0"/>
              <a:t>Handling missing values, duplicates, and formatting issues is critical to ensure accurate and meaningful visualizations.</a:t>
            </a:r>
          </a:p>
          <a:p>
            <a:pPr>
              <a:buFont typeface="Wingdings" pitchFamily="2" charset="2"/>
              <a:buChar char="Ø"/>
            </a:pPr>
            <a:r>
              <a:rPr lang="en-US" dirty="0"/>
              <a:t>Choosing the right chart type is crucial for effectively communicating insights (e.g., scatter plots for relationships, Treemaps for distributions).</a:t>
            </a:r>
          </a:p>
          <a:p>
            <a:pPr>
              <a:buFont typeface="Wingdings" pitchFamily="2" charset="2"/>
              <a:buChar char="Ø"/>
            </a:pPr>
            <a:r>
              <a:rPr lang="en-US" dirty="0"/>
              <a:t>Identifying correlations (e.g., price vs. ratings) and outliers (e.g., products with the lowest ratings) helps uncover actionable trends.</a:t>
            </a:r>
          </a:p>
          <a:p>
            <a:pPr>
              <a:buFont typeface="Wingdings" pitchFamily="2" charset="2"/>
              <a:buChar char="Ø"/>
            </a:pPr>
            <a:r>
              <a:rPr lang="en-US" dirty="0"/>
              <a:t>Maintaining consistent chart styles, colors, and formatting across visualizations improves overall readability and professionalism.</a:t>
            </a:r>
          </a:p>
          <a:p>
            <a:pPr>
              <a:buFont typeface="Wingdings" pitchFamily="2" charset="2"/>
              <a:buChar char="Ø"/>
            </a:pPr>
            <a:r>
              <a:rPr lang="en-US" dirty="0"/>
              <a:t>Recognizing limitations in the dataset (e.g., missing context for ratings or biases in reviews) helps set realistic expectations for insights.</a:t>
            </a:r>
          </a:p>
        </p:txBody>
      </p:sp>
    </p:spTree>
    <p:extLst>
      <p:ext uri="{BB962C8B-B14F-4D97-AF65-F5344CB8AC3E}">
        <p14:creationId xmlns:p14="http://schemas.microsoft.com/office/powerpoint/2010/main" val="23740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useBgFill="1">
        <p:nvSpPr>
          <p:cNvPr id="29"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041399" y="855133"/>
            <a:ext cx="10098553" cy="1123791"/>
          </a:xfrm>
        </p:spPr>
        <p:txBody>
          <a:bodyPr>
            <a:normAutofit/>
          </a:bodyPr>
          <a:lstStyle/>
          <a:p>
            <a:r>
              <a:rPr lang="en-US" dirty="0">
                <a:latin typeface="Cooper Black" panose="0208090404030B020404" pitchFamily="18" charset="77"/>
              </a:rPr>
              <a:t>Motivation/Business Context</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1041400" y="2185984"/>
            <a:ext cx="10098552" cy="3605216"/>
          </a:xfrm>
        </p:spPr>
        <p:txBody>
          <a:bodyPr anchor="ctr">
            <a:normAutofit/>
          </a:bodyPr>
          <a:lstStyle/>
          <a:p>
            <a:pPr marL="0" marR="0" lvl="0" indent="0">
              <a:lnSpc>
                <a:spcPct val="100000"/>
              </a:lnSpc>
              <a:buNone/>
            </a:pPr>
            <a:r>
              <a:rPr lang="en-US" sz="1100" b="1" kern="100" dirty="0">
                <a:effectLst/>
                <a:latin typeface="Big Caslon Medium" panose="02000603090000020003" pitchFamily="2" charset="-79"/>
                <a:ea typeface="Aptos" panose="020B0004020202020204" pitchFamily="34" charset="0"/>
                <a:cs typeface="Big Caslon Medium" panose="02000603090000020003" pitchFamily="2" charset="-79"/>
              </a:rPr>
              <a:t>The dataset utilized in this project comprises detailed information about over 1,000 Amazon products, collected to analyze e-commerce performance metrics. Each entry in the dataset represents an individual product along with various attributes that provide insights into pricing, customer feedback, and product categorization. Key data fields include:</a:t>
            </a:r>
          </a:p>
          <a:p>
            <a:pPr marL="342900" marR="0" lvl="0" indent="-342900">
              <a:lnSpc>
                <a:spcPct val="100000"/>
              </a:lnSpc>
              <a:buFont typeface="Symbol" pitchFamily="2" charset="2"/>
              <a:buChar char=""/>
            </a:pPr>
            <a:r>
              <a:rPr lang="en-US" sz="1100" b="1" kern="100" dirty="0">
                <a:effectLst/>
                <a:latin typeface="BIG CASLON MEDIUM" panose="02000603090000020003" pitchFamily="2" charset="-79"/>
                <a:ea typeface="Aptos" panose="020B0004020202020204" pitchFamily="34" charset="0"/>
                <a:cs typeface="BIG CASLON MEDIUM" panose="02000603090000020003" pitchFamily="2" charset="-79"/>
              </a:rPr>
              <a:t>Product Information</a:t>
            </a:r>
            <a:r>
              <a:rPr lang="en-US" sz="1100" b="1" kern="100" dirty="0">
                <a:effectLst/>
                <a:latin typeface="Big Caslon Medium" panose="02000603090000020003" pitchFamily="2" charset="-79"/>
                <a:ea typeface="Aptos" panose="020B0004020202020204" pitchFamily="34" charset="0"/>
                <a:cs typeface="Big Caslon Medium" panose="02000603090000020003" pitchFamily="2" charset="-79"/>
              </a:rPr>
              <a:t>: Fields like product_id, product_name, and category uniquely identify each product and categorize it within the broader Amazon inventory.</a:t>
            </a:r>
          </a:p>
          <a:p>
            <a:pPr marL="342900" marR="0" lvl="0" indent="-342900">
              <a:lnSpc>
                <a:spcPct val="100000"/>
              </a:lnSpc>
              <a:buFont typeface="Symbol" pitchFamily="2" charset="2"/>
              <a:buChar char=""/>
            </a:pPr>
            <a:r>
              <a:rPr lang="en-US" sz="1100" b="1" kern="100" dirty="0">
                <a:effectLst/>
                <a:latin typeface="BIG CASLON MEDIUM" panose="02000603090000020003" pitchFamily="2" charset="-79"/>
                <a:ea typeface="Aptos" panose="020B0004020202020204" pitchFamily="34" charset="0"/>
                <a:cs typeface="BIG CASLON MEDIUM" panose="02000603090000020003" pitchFamily="2" charset="-79"/>
              </a:rPr>
              <a:t>Pricing Details</a:t>
            </a:r>
            <a:r>
              <a:rPr lang="en-US" sz="1100" b="1" kern="100" dirty="0">
                <a:effectLst/>
                <a:latin typeface="Big Caslon Medium" panose="02000603090000020003" pitchFamily="2" charset="-79"/>
                <a:ea typeface="Aptos" panose="020B0004020202020204" pitchFamily="34" charset="0"/>
                <a:cs typeface="Big Caslon Medium" panose="02000603090000020003" pitchFamily="2" charset="-79"/>
              </a:rPr>
              <a:t>: The dataset contains both actual_price and discounted_price fields, alongside discount_percentage, allowing for an analysis of pricing strategies and discount impacts across products.</a:t>
            </a:r>
          </a:p>
          <a:p>
            <a:pPr marL="342900" marR="0" lvl="0" indent="-342900">
              <a:lnSpc>
                <a:spcPct val="100000"/>
              </a:lnSpc>
              <a:buFont typeface="Symbol" pitchFamily="2" charset="2"/>
              <a:buChar char=""/>
            </a:pPr>
            <a:r>
              <a:rPr lang="en-US" sz="1100" b="1" kern="100" dirty="0">
                <a:effectLst/>
                <a:latin typeface="BIG CASLON MEDIUM" panose="02000603090000020003" pitchFamily="2" charset="-79"/>
                <a:ea typeface="Aptos" panose="020B0004020202020204" pitchFamily="34" charset="0"/>
                <a:cs typeface="BIG CASLON MEDIUM" panose="02000603090000020003" pitchFamily="2" charset="-79"/>
              </a:rPr>
              <a:t>Customer Feedback</a:t>
            </a:r>
            <a:r>
              <a:rPr lang="en-US" sz="1100" b="1" kern="100" dirty="0">
                <a:effectLst/>
                <a:latin typeface="Big Caslon Medium" panose="02000603090000020003" pitchFamily="2" charset="-79"/>
                <a:ea typeface="Aptos" panose="020B0004020202020204" pitchFamily="34" charset="0"/>
                <a:cs typeface="Big Caslon Medium" panose="02000603090000020003" pitchFamily="2" charset="-79"/>
              </a:rPr>
              <a:t>: Product ratings and reviews are captured in fields such as rating, rating_count, review_title, and review_content. These provide qualitative and quantitative measures of customer satisfaction, offering insights into user perceptions and product popularity.</a:t>
            </a:r>
          </a:p>
          <a:p>
            <a:pPr marL="342900" marR="0" lvl="0" indent="-342900">
              <a:lnSpc>
                <a:spcPct val="100000"/>
              </a:lnSpc>
              <a:buFont typeface="Symbol" pitchFamily="2" charset="2"/>
              <a:buChar char=""/>
            </a:pPr>
            <a:r>
              <a:rPr lang="en-US" sz="1100" b="1" kern="100" dirty="0">
                <a:effectLst/>
                <a:latin typeface="BIG CASLON MEDIUM" panose="02000603090000020003" pitchFamily="2" charset="-79"/>
                <a:ea typeface="Aptos" panose="020B0004020202020204" pitchFamily="34" charset="0"/>
                <a:cs typeface="BIG CASLON MEDIUM" panose="02000603090000020003" pitchFamily="2" charset="-79"/>
              </a:rPr>
              <a:t>User Information</a:t>
            </a:r>
            <a:r>
              <a:rPr lang="en-US" sz="1100" b="1" kern="100" dirty="0">
                <a:effectLst/>
                <a:latin typeface="Big Caslon Medium" panose="02000603090000020003" pitchFamily="2" charset="-79"/>
                <a:ea typeface="Aptos" panose="020B0004020202020204" pitchFamily="34" charset="0"/>
                <a:cs typeface="Big Caslon Medium" panose="02000603090000020003" pitchFamily="2" charset="-79"/>
              </a:rPr>
              <a:t>: Attributes like user_id and user_name help identify unique reviewers, enabling analysis of review frequency and customer engagement.</a:t>
            </a:r>
          </a:p>
          <a:p>
            <a:pPr marL="342900" marR="0" lvl="0" indent="-342900">
              <a:lnSpc>
                <a:spcPct val="100000"/>
              </a:lnSpc>
              <a:spcAft>
                <a:spcPts val="800"/>
              </a:spcAft>
              <a:buFont typeface="Symbol" pitchFamily="2" charset="2"/>
              <a:buChar char=""/>
            </a:pPr>
            <a:r>
              <a:rPr lang="en-US" sz="1100" b="1" kern="100" dirty="0">
                <a:effectLst/>
                <a:latin typeface="BIG CASLON MEDIUM" panose="02000603090000020003" pitchFamily="2" charset="-79"/>
                <a:ea typeface="Aptos" panose="020B0004020202020204" pitchFamily="34" charset="0"/>
                <a:cs typeface="BIG CASLON MEDIUM" panose="02000603090000020003" pitchFamily="2" charset="-79"/>
              </a:rPr>
              <a:t>Product Links and Images</a:t>
            </a:r>
            <a:r>
              <a:rPr lang="en-US" sz="1100" b="1" kern="100" dirty="0">
                <a:effectLst/>
                <a:latin typeface="Big Caslon Medium" panose="02000603090000020003" pitchFamily="2" charset="-79"/>
                <a:ea typeface="Aptos" panose="020B0004020202020204" pitchFamily="34" charset="0"/>
                <a:cs typeface="Big Caslon Medium" panose="02000603090000020003" pitchFamily="2" charset="-79"/>
              </a:rPr>
              <a:t>: The img_link and product_link fields contain URLs for product images and Amazon listings, useful for visual identification and further exploration.</a:t>
            </a:r>
          </a:p>
          <a:p>
            <a:pPr marL="36900" indent="0">
              <a:lnSpc>
                <a:spcPct val="100000"/>
              </a:lnSpc>
              <a:buNone/>
            </a:pPr>
            <a:r>
              <a:rPr lang="en-US" sz="1100" b="1" dirty="0">
                <a:effectLst/>
                <a:latin typeface="Big Caslon Medium" panose="02000603090000020003" pitchFamily="2" charset="-79"/>
                <a:ea typeface="Aptos" panose="020B0004020202020204" pitchFamily="34" charset="0"/>
                <a:cs typeface="Big Caslon Medium" panose="02000603090000020003" pitchFamily="2" charset="-79"/>
              </a:rPr>
              <a:t>The data is well-structured, with most fields containing non-null values, making it suitable for comprehensive analysis. The dataset’s diverse range of attributes supports multiple levels of insights, from product-level performance and pricing analysis to </a:t>
            </a:r>
            <a:r>
              <a:rPr lang="en-US" sz="1100" b="1" kern="100" dirty="0">
                <a:effectLst/>
                <a:latin typeface="Big Caslon Medium" panose="02000603090000020003" pitchFamily="2" charset="-79"/>
                <a:ea typeface="Aptos" panose="020B0004020202020204" pitchFamily="34" charset="0"/>
                <a:cs typeface="Big Caslon Medium" panose="02000603090000020003" pitchFamily="2" charset="-79"/>
              </a:rPr>
              <a:t>customer sentiment and review patterns. This depth of information enables a thorough exploration of Amazon’s e-commerce metrics and lays a strong foundation for building an insightful dashboard.</a:t>
            </a:r>
          </a:p>
          <a:p>
            <a:pPr marL="36900" indent="0">
              <a:lnSpc>
                <a:spcPct val="100000"/>
              </a:lnSpc>
              <a:buNone/>
            </a:pPr>
            <a:endParaRPr lang="en-US" sz="11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39058F97-A974-9124-F52E-4284FD79BB9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E7A17D8-048A-BC60-9D85-154A1BB1CBE8}"/>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useBgFill="1">
        <p:nvSpPr>
          <p:cNvPr id="29" name="Freeform 5">
            <a:extLst>
              <a:ext uri="{FF2B5EF4-FFF2-40B4-BE49-F238E27FC236}">
                <a16:creationId xmlns:a16="http://schemas.microsoft.com/office/drawing/2014/main" id="{F7D910BF-D09F-FB4B-1362-440EF9EDDB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0F49803-0988-F4F8-2309-AE30A0181655}"/>
              </a:ext>
            </a:extLst>
          </p:cNvPr>
          <p:cNvSpPr>
            <a:spLocks noGrp="1"/>
          </p:cNvSpPr>
          <p:nvPr>
            <p:ph type="title"/>
          </p:nvPr>
        </p:nvSpPr>
        <p:spPr>
          <a:xfrm>
            <a:off x="1041399" y="855133"/>
            <a:ext cx="10098553" cy="1123791"/>
          </a:xfrm>
        </p:spPr>
        <p:txBody>
          <a:bodyPr>
            <a:normAutofit/>
          </a:bodyPr>
          <a:lstStyle/>
          <a:p>
            <a:r>
              <a:rPr lang="en-US" dirty="0">
                <a:latin typeface="Cooper Black" panose="0208090404030B020404" pitchFamily="18" charset="77"/>
              </a:rPr>
              <a:t>Data Description</a:t>
            </a:r>
          </a:p>
        </p:txBody>
      </p:sp>
      <p:graphicFrame>
        <p:nvGraphicFramePr>
          <p:cNvPr id="31" name="Content Placeholder 2">
            <a:extLst>
              <a:ext uri="{FF2B5EF4-FFF2-40B4-BE49-F238E27FC236}">
                <a16:creationId xmlns:a16="http://schemas.microsoft.com/office/drawing/2014/main" id="{D2BB3E5B-6812-6E25-11BA-97F8351CAC7B}"/>
              </a:ext>
            </a:extLst>
          </p:cNvPr>
          <p:cNvGraphicFramePr>
            <a:graphicFrameLocks noGrp="1"/>
          </p:cNvGraphicFramePr>
          <p:nvPr>
            <p:ph idx="1"/>
          </p:nvPr>
        </p:nvGraphicFramePr>
        <p:xfrm>
          <a:off x="1041400" y="2185984"/>
          <a:ext cx="10098552" cy="36052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8155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DE2A83-547D-2F7F-78EC-6858EDB45A9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B86D6E7-76C5-EC05-313F-6973CFA885EC}"/>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p:nvSpPr>
          <p:cNvPr id="2" name="Title 1">
            <a:extLst>
              <a:ext uri="{FF2B5EF4-FFF2-40B4-BE49-F238E27FC236}">
                <a16:creationId xmlns:a16="http://schemas.microsoft.com/office/drawing/2014/main" id="{D7F3DE75-A401-251D-52DC-C2B4167D52D9}"/>
              </a:ext>
            </a:extLst>
          </p:cNvPr>
          <p:cNvSpPr>
            <a:spLocks noGrp="1"/>
          </p:cNvSpPr>
          <p:nvPr>
            <p:ph type="title"/>
          </p:nvPr>
        </p:nvSpPr>
        <p:spPr>
          <a:xfrm>
            <a:off x="913795" y="609600"/>
            <a:ext cx="10353762" cy="1257300"/>
          </a:xfrm>
        </p:spPr>
        <p:txBody>
          <a:bodyPr>
            <a:normAutofit/>
          </a:bodyPr>
          <a:lstStyle/>
          <a:p>
            <a:r>
              <a:rPr lang="en-US" dirty="0">
                <a:latin typeface="Cooper Black" panose="0208090404030B020404" pitchFamily="18" charset="77"/>
              </a:rPr>
              <a:t>Data Preparation</a:t>
            </a:r>
          </a:p>
        </p:txBody>
      </p:sp>
      <p:graphicFrame>
        <p:nvGraphicFramePr>
          <p:cNvPr id="31" name="Content Placeholder 2">
            <a:extLst>
              <a:ext uri="{FF2B5EF4-FFF2-40B4-BE49-F238E27FC236}">
                <a16:creationId xmlns:a16="http://schemas.microsoft.com/office/drawing/2014/main" id="{2FE9AA4E-AFAC-CFFB-3BC8-6495DC8FFDC7}"/>
              </a:ext>
            </a:extLst>
          </p:cNvPr>
          <p:cNvGraphicFramePr>
            <a:graphicFrameLocks noGrp="1"/>
          </p:cNvGraphicFramePr>
          <p:nvPr>
            <p:ph idx="1"/>
            <p:extLst>
              <p:ext uri="{D42A27DB-BD31-4B8C-83A1-F6EECF244321}">
                <p14:modId xmlns:p14="http://schemas.microsoft.com/office/powerpoint/2010/main" val="3176782027"/>
              </p:ext>
            </p:extLst>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7720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B5502334-70B2-9EC7-2032-B1E252013D0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2DDD036-400E-3823-9E60-44BDFB4612EC}"/>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useBgFill="1">
        <p:nvSpPr>
          <p:cNvPr id="34" name="Freeform 5">
            <a:extLst>
              <a:ext uri="{FF2B5EF4-FFF2-40B4-BE49-F238E27FC236}">
                <a16:creationId xmlns:a16="http://schemas.microsoft.com/office/drawing/2014/main" id="{051F07E2-B05C-41F9-A9EE-4AC115603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11874" y="586660"/>
            <a:ext cx="10777950" cy="5679835"/>
          </a:xfrm>
          <a:custGeom>
            <a:avLst/>
            <a:gdLst>
              <a:gd name="T0" fmla="*/ 2209 w 2250"/>
              <a:gd name="T1" fmla="*/ 0 h 1185"/>
              <a:gd name="T2" fmla="*/ 1419 w 2250"/>
              <a:gd name="T3" fmla="*/ 0 h 1185"/>
              <a:gd name="T4" fmla="*/ 830 w 2250"/>
              <a:gd name="T5" fmla="*/ 0 h 1185"/>
              <a:gd name="T6" fmla="*/ 40 w 2250"/>
              <a:gd name="T7" fmla="*/ 0 h 1185"/>
              <a:gd name="T8" fmla="*/ 0 w 2250"/>
              <a:gd name="T9" fmla="*/ 46 h 1185"/>
              <a:gd name="T10" fmla="*/ 0 w 2250"/>
              <a:gd name="T11" fmla="*/ 1140 h 1185"/>
              <a:gd name="T12" fmla="*/ 40 w 2250"/>
              <a:gd name="T13" fmla="*/ 1185 h 1185"/>
              <a:gd name="T14" fmla="*/ 830 w 2250"/>
              <a:gd name="T15" fmla="*/ 1185 h 1185"/>
              <a:gd name="T16" fmla="*/ 1419 w 2250"/>
              <a:gd name="T17" fmla="*/ 1185 h 1185"/>
              <a:gd name="T18" fmla="*/ 2209 w 2250"/>
              <a:gd name="T19" fmla="*/ 1185 h 1185"/>
              <a:gd name="T20" fmla="*/ 2250 w 2250"/>
              <a:gd name="T21" fmla="*/ 1140 h 1185"/>
              <a:gd name="T22" fmla="*/ 2250 w 2250"/>
              <a:gd name="T23" fmla="*/ 46 h 1185"/>
              <a:gd name="T24" fmla="*/ 2209 w 2250"/>
              <a:gd name="T25" fmla="*/ 0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0" h="1185">
                <a:moveTo>
                  <a:pt x="2209" y="0"/>
                </a:moveTo>
                <a:cubicBezTo>
                  <a:pt x="1419" y="0"/>
                  <a:pt x="1419" y="0"/>
                  <a:pt x="1419" y="0"/>
                </a:cubicBezTo>
                <a:cubicBezTo>
                  <a:pt x="830" y="0"/>
                  <a:pt x="830" y="0"/>
                  <a:pt x="830" y="0"/>
                </a:cubicBezTo>
                <a:cubicBezTo>
                  <a:pt x="40" y="0"/>
                  <a:pt x="40" y="0"/>
                  <a:pt x="40" y="0"/>
                </a:cubicBezTo>
                <a:cubicBezTo>
                  <a:pt x="18" y="0"/>
                  <a:pt x="0" y="20"/>
                  <a:pt x="0" y="46"/>
                </a:cubicBezTo>
                <a:cubicBezTo>
                  <a:pt x="0" y="1140"/>
                  <a:pt x="0" y="1140"/>
                  <a:pt x="0" y="1140"/>
                </a:cubicBezTo>
                <a:cubicBezTo>
                  <a:pt x="0" y="1165"/>
                  <a:pt x="18" y="1185"/>
                  <a:pt x="40" y="1185"/>
                </a:cubicBezTo>
                <a:cubicBezTo>
                  <a:pt x="830" y="1185"/>
                  <a:pt x="830" y="1185"/>
                  <a:pt x="830" y="1185"/>
                </a:cubicBezTo>
                <a:cubicBezTo>
                  <a:pt x="1419" y="1185"/>
                  <a:pt x="1419" y="1185"/>
                  <a:pt x="1419" y="1185"/>
                </a:cubicBezTo>
                <a:cubicBezTo>
                  <a:pt x="2209" y="1185"/>
                  <a:pt x="2209" y="1185"/>
                  <a:pt x="2209" y="1185"/>
                </a:cubicBezTo>
                <a:cubicBezTo>
                  <a:pt x="2232" y="1185"/>
                  <a:pt x="2250" y="1165"/>
                  <a:pt x="2250" y="1140"/>
                </a:cubicBezTo>
                <a:cubicBezTo>
                  <a:pt x="2250" y="46"/>
                  <a:pt x="2250" y="46"/>
                  <a:pt x="2250" y="46"/>
                </a:cubicBezTo>
                <a:cubicBezTo>
                  <a:pt x="2250" y="20"/>
                  <a:pt x="2232" y="0"/>
                  <a:pt x="2209"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E45E654-07B3-8C6B-786D-A0E20DCCD594}"/>
              </a:ext>
            </a:extLst>
          </p:cNvPr>
          <p:cNvSpPr>
            <a:spLocks noGrp="1"/>
          </p:cNvSpPr>
          <p:nvPr>
            <p:ph type="title"/>
          </p:nvPr>
        </p:nvSpPr>
        <p:spPr>
          <a:xfrm>
            <a:off x="1041399" y="855133"/>
            <a:ext cx="10098553" cy="1123791"/>
          </a:xfrm>
        </p:spPr>
        <p:txBody>
          <a:bodyPr>
            <a:normAutofit/>
          </a:bodyPr>
          <a:lstStyle/>
          <a:p>
            <a:r>
              <a:rPr lang="en-US" dirty="0">
                <a:latin typeface="Cooper Black" panose="0208090404030B020404" pitchFamily="18" charset="77"/>
              </a:rPr>
              <a:t>Research Questions</a:t>
            </a:r>
          </a:p>
        </p:txBody>
      </p:sp>
      <p:sp>
        <p:nvSpPr>
          <p:cNvPr id="24" name="Content Placeholder 2">
            <a:extLst>
              <a:ext uri="{FF2B5EF4-FFF2-40B4-BE49-F238E27FC236}">
                <a16:creationId xmlns:a16="http://schemas.microsoft.com/office/drawing/2014/main" id="{7DA0DBF2-AC75-84C9-6FD2-0C712664EA25}"/>
              </a:ext>
            </a:extLst>
          </p:cNvPr>
          <p:cNvSpPr>
            <a:spLocks noGrp="1"/>
          </p:cNvSpPr>
          <p:nvPr>
            <p:ph idx="1"/>
          </p:nvPr>
        </p:nvSpPr>
        <p:spPr>
          <a:xfrm>
            <a:off x="1041400" y="2185984"/>
            <a:ext cx="10098552" cy="3936520"/>
          </a:xfrm>
        </p:spPr>
        <p:txBody>
          <a:bodyPr anchor="ctr">
            <a:normAutofit lnSpcReduction="10000"/>
          </a:bodyPr>
          <a:lstStyle/>
          <a:p>
            <a:pPr marL="36900" indent="0">
              <a:lnSpc>
                <a:spcPct val="120000"/>
              </a:lnSpc>
              <a:buNone/>
            </a:pPr>
            <a:br>
              <a:rPr lang="en-US" sz="1300" b="1" kern="100" dirty="0">
                <a:latin typeface="BIG CASLON MEDIUM" panose="02000603090000020003" pitchFamily="2" charset="-79"/>
                <a:cs typeface="BIG CASLON MEDIUM" panose="02000603090000020003" pitchFamily="2" charset="-79"/>
              </a:rPr>
            </a:br>
            <a:r>
              <a:rPr lang="en-US" sz="1400" b="1" kern="100" dirty="0">
                <a:effectLst/>
                <a:latin typeface="BIG CASLON MEDIUM" panose="02000603090000020003" pitchFamily="2" charset="-79"/>
                <a:ea typeface="Aptos" panose="020B0004020202020204" pitchFamily="34" charset="0"/>
                <a:cs typeface="BIG CASLON MEDIUM" panose="02000603090000020003" pitchFamily="2" charset="-79"/>
              </a:rPr>
              <a:t>1. Which products have the highest and lowest ratings within each category?</a:t>
            </a:r>
            <a:br>
              <a:rPr lang="en-US" sz="1400" b="1" kern="100" dirty="0">
                <a:effectLst/>
                <a:latin typeface="BIG CASLON MEDIUM" panose="02000603090000020003" pitchFamily="2" charset="-79"/>
                <a:ea typeface="Aptos" panose="020B0004020202020204" pitchFamily="34" charset="0"/>
                <a:cs typeface="BIG CASLON MEDIUM" panose="02000603090000020003" pitchFamily="2" charset="-79"/>
              </a:rPr>
            </a:br>
            <a:r>
              <a:rPr lang="en-US" sz="1400" b="1" kern="100" dirty="0">
                <a:effectLst/>
                <a:latin typeface="BIG CASLON MEDIUM" panose="02000603090000020003" pitchFamily="2" charset="-79"/>
                <a:ea typeface="Aptos" panose="020B0004020202020204" pitchFamily="34" charset="0"/>
                <a:cs typeface="BIG CASLON MEDIUM" panose="02000603090000020003" pitchFamily="2" charset="-79"/>
              </a:rPr>
              <a:t>2. </a:t>
            </a:r>
            <a:r>
              <a:rPr lang="en-US" sz="1400" b="1" kern="100" dirty="0">
                <a:latin typeface="BIG CASLON MEDIUM" panose="02000603090000020003" pitchFamily="2" charset="-79"/>
                <a:cs typeface="BIG CASLON MEDIUM" panose="02000603090000020003" pitchFamily="2" charset="-79"/>
              </a:rPr>
              <a:t>What is the distribution of discount percentages across all products?</a:t>
            </a:r>
            <a:br>
              <a:rPr lang="en-US" sz="1400" b="1" kern="100" dirty="0">
                <a:latin typeface="BIG CASLON MEDIUM" panose="02000603090000020003" pitchFamily="2" charset="-79"/>
                <a:cs typeface="BIG CASLON MEDIUM" panose="02000603090000020003" pitchFamily="2" charset="-79"/>
              </a:rPr>
            </a:br>
            <a:r>
              <a:rPr lang="en-US" sz="1400" b="1" kern="100" dirty="0">
                <a:latin typeface="BIG CASLON MEDIUM" panose="02000603090000020003" pitchFamily="2" charset="-79"/>
                <a:cs typeface="BIG CASLON MEDIUM" panose="02000603090000020003" pitchFamily="2" charset="-79"/>
              </a:rPr>
              <a:t>3. What are the top 10 lowest-rated products, and how do their ratings compare?</a:t>
            </a:r>
            <a:br>
              <a:rPr lang="en-US" sz="1400" b="1" kern="100" dirty="0">
                <a:latin typeface="BIG CASLON MEDIUM" panose="02000603090000020003" pitchFamily="2" charset="-79"/>
                <a:cs typeface="BIG CASLON MEDIUM" panose="02000603090000020003" pitchFamily="2" charset="-79"/>
              </a:rPr>
            </a:br>
            <a:r>
              <a:rPr lang="en-US" sz="1400" b="1" kern="100" dirty="0">
                <a:latin typeface="BIG CASLON MEDIUM" panose="02000603090000020003" pitchFamily="2" charset="-79"/>
                <a:cs typeface="BIG CASLON MEDIUM" panose="02000603090000020003" pitchFamily="2" charset="-79"/>
              </a:rPr>
              <a:t>4. Who are the top 10 users by the number of reviews, and how many reviews have they submitted?</a:t>
            </a:r>
            <a:br>
              <a:rPr lang="en-US" sz="1400" b="1" kern="100" dirty="0">
                <a:latin typeface="BIG CASLON MEDIUM" panose="02000603090000020003" pitchFamily="2" charset="-79"/>
                <a:cs typeface="BIG CASLON MEDIUM" panose="02000603090000020003" pitchFamily="2" charset="-79"/>
              </a:rPr>
            </a:br>
            <a:r>
              <a:rPr lang="en-US" sz="1400" b="1" kern="100" dirty="0">
                <a:effectLst/>
                <a:latin typeface="BIG CASLON MEDIUM" panose="02000603090000020003" pitchFamily="2" charset="-79"/>
                <a:ea typeface="Aptos" panose="020B0004020202020204" pitchFamily="34" charset="0"/>
                <a:cs typeface="BIG CASLON MEDIUM" panose="02000603090000020003" pitchFamily="2" charset="-79"/>
              </a:rPr>
              <a:t>5. </a:t>
            </a:r>
            <a:r>
              <a:rPr lang="en-US" sz="1400" b="1" kern="100" dirty="0">
                <a:latin typeface="BIG CASLON MEDIUM" panose="02000603090000020003" pitchFamily="2" charset="-79"/>
                <a:cs typeface="BIG CASLON MEDIUM" panose="02000603090000020003" pitchFamily="2" charset="-79"/>
              </a:rPr>
              <a:t>What are the top 10 most expensive products, and how do their prices compare?</a:t>
            </a:r>
            <a:br>
              <a:rPr lang="en-US" sz="1400" b="1" kern="100" dirty="0">
                <a:latin typeface="BIG CASLON MEDIUM" panose="02000603090000020003" pitchFamily="2" charset="-79"/>
                <a:cs typeface="BIG CASLON MEDIUM" panose="02000603090000020003" pitchFamily="2" charset="-79"/>
              </a:rPr>
            </a:br>
            <a:r>
              <a:rPr lang="en-US" sz="1400" b="1" kern="100" dirty="0">
                <a:latin typeface="BIG CASLON MEDIUM" panose="02000603090000020003" pitchFamily="2" charset="-79"/>
                <a:cs typeface="BIG CASLON MEDIUM" panose="02000603090000020003" pitchFamily="2" charset="-79"/>
              </a:rPr>
              <a:t>6. Is there a relationship between the discount percentage and the number of reviews or rating?</a:t>
            </a:r>
            <a:br>
              <a:rPr lang="en-US" sz="1400" b="1" kern="100" dirty="0">
                <a:latin typeface="BIG CASLON MEDIUM" panose="02000603090000020003" pitchFamily="2" charset="-79"/>
                <a:cs typeface="BIG CASLON MEDIUM" panose="02000603090000020003" pitchFamily="2" charset="-79"/>
              </a:rPr>
            </a:br>
            <a:r>
              <a:rPr lang="en-US" sz="1400" b="1" kern="100" dirty="0">
                <a:effectLst/>
                <a:latin typeface="BIG CASLON MEDIUM" panose="02000603090000020003" pitchFamily="2" charset="-79"/>
                <a:ea typeface="Aptos" panose="020B0004020202020204" pitchFamily="34" charset="0"/>
                <a:cs typeface="BIG CASLON MEDIUM" panose="02000603090000020003" pitchFamily="2" charset="-79"/>
              </a:rPr>
              <a:t>7. </a:t>
            </a:r>
            <a:r>
              <a:rPr lang="en-US" sz="1400" b="1" kern="100" dirty="0">
                <a:latin typeface="BIG CASLON MEDIUM" panose="02000603090000020003" pitchFamily="2" charset="-79"/>
                <a:cs typeface="BIG CASLON MEDIUM" panose="02000603090000020003" pitchFamily="2" charset="-79"/>
              </a:rPr>
              <a:t>Which product categories receive the highest number of reviews, and how do they compare across categories?</a:t>
            </a:r>
            <a:br>
              <a:rPr lang="en-US" sz="1400" b="1" kern="100" dirty="0">
                <a:latin typeface="BIG CASLON MEDIUM" panose="02000603090000020003" pitchFamily="2" charset="-79"/>
                <a:cs typeface="BIG CASLON MEDIUM" panose="02000603090000020003" pitchFamily="2" charset="-79"/>
              </a:rPr>
            </a:br>
            <a:r>
              <a:rPr lang="en-US" sz="1400" b="1" kern="100" dirty="0">
                <a:latin typeface="BIG CASLON MEDIUM" panose="02000603090000020003" pitchFamily="2" charset="-79"/>
                <a:cs typeface="BIG CASLON MEDIUM" panose="02000603090000020003" pitchFamily="2" charset="-79"/>
              </a:rPr>
              <a:t>8. How are product ratings distributed across a scale of 1 to 5, and which rating is the most common?</a:t>
            </a:r>
            <a:endParaRPr lang="en-US" sz="1300" b="1" kern="100" dirty="0">
              <a:latin typeface="BIG CASLON MEDIUM" panose="02000603090000020003" pitchFamily="2" charset="-79"/>
              <a:cs typeface="BIG CASLON MEDIUM" panose="02000603090000020003" pitchFamily="2" charset="-79"/>
            </a:endParaRPr>
          </a:p>
          <a:p>
            <a:pPr marL="36900" indent="0">
              <a:lnSpc>
                <a:spcPct val="120000"/>
              </a:lnSpc>
              <a:buNone/>
            </a:pPr>
            <a:br>
              <a:rPr lang="en-US" sz="1300" b="1" kern="100" dirty="0">
                <a:latin typeface="BIG CASLON MEDIUM" panose="02000603090000020003" pitchFamily="2" charset="-79"/>
                <a:cs typeface="BIG CASLON MEDIUM" panose="02000603090000020003" pitchFamily="2" charset="-79"/>
              </a:rPr>
            </a:br>
            <a:br>
              <a:rPr lang="en-US" sz="1300" b="1" kern="100" dirty="0">
                <a:latin typeface="BIG CASLON MEDIUM" panose="02000603090000020003" pitchFamily="2" charset="-79"/>
                <a:cs typeface="BIG CASLON MEDIUM" panose="02000603090000020003" pitchFamily="2" charset="-79"/>
              </a:rPr>
            </a:br>
            <a:br>
              <a:rPr lang="en-US" sz="1300" b="1" kern="100" dirty="0">
                <a:effectLst/>
                <a:latin typeface="BIG CASLON MEDIUM" panose="02000603090000020003" pitchFamily="2" charset="-79"/>
                <a:ea typeface="Aptos" panose="020B0004020202020204" pitchFamily="34" charset="0"/>
                <a:cs typeface="BIG CASLON MEDIUM" panose="02000603090000020003" pitchFamily="2" charset="-79"/>
              </a:rPr>
            </a:br>
            <a:br>
              <a:rPr lang="en-US" sz="1300" b="1" kern="100" dirty="0">
                <a:effectLst/>
                <a:latin typeface="BIG CASLON MEDIUM" panose="02000603090000020003" pitchFamily="2" charset="-79"/>
                <a:ea typeface="Aptos" panose="020B0004020202020204" pitchFamily="34" charset="0"/>
                <a:cs typeface="BIG CASLON MEDIUM" panose="02000603090000020003" pitchFamily="2" charset="-79"/>
              </a:rPr>
            </a:br>
            <a:br>
              <a:rPr lang="en-US" sz="1300" kern="100" dirty="0">
                <a:latin typeface="Cooper Black" panose="0208090404030B020404" pitchFamily="18" charset="77"/>
                <a:cs typeface="Times New Roman" panose="02020603050405020304" pitchFamily="18" charset="0"/>
              </a:rPr>
            </a:br>
            <a:br>
              <a:rPr lang="en-US" sz="1300" kern="100" dirty="0">
                <a:latin typeface="Cooper Black" panose="0208090404030B020404" pitchFamily="18" charset="77"/>
                <a:cs typeface="Times New Roman" panose="02020603050405020304" pitchFamily="18" charset="0"/>
              </a:rPr>
            </a:br>
            <a:endParaRPr lang="en-US" sz="1300" kern="100" dirty="0">
              <a:latin typeface="Cooper Black" panose="0208090404030B020404" pitchFamily="18" charset="77"/>
              <a:cs typeface="Times New Roman" panose="02020603050405020304" pitchFamily="18" charset="0"/>
            </a:endParaRPr>
          </a:p>
        </p:txBody>
      </p:sp>
    </p:spTree>
    <p:extLst>
      <p:ext uri="{BB962C8B-B14F-4D97-AF65-F5344CB8AC3E}">
        <p14:creationId xmlns:p14="http://schemas.microsoft.com/office/powerpoint/2010/main" val="334748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53BEC7-6EEA-E2E7-5C55-4854CAB3DCC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FED734B-E52B-6C93-84B2-554CC91CF96A}"/>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p:nvSpPr>
          <p:cNvPr id="2" name="Title 1">
            <a:extLst>
              <a:ext uri="{FF2B5EF4-FFF2-40B4-BE49-F238E27FC236}">
                <a16:creationId xmlns:a16="http://schemas.microsoft.com/office/drawing/2014/main" id="{2B2B9F76-3876-0257-0903-C127FD781404}"/>
              </a:ext>
            </a:extLst>
          </p:cNvPr>
          <p:cNvSpPr>
            <a:spLocks noGrp="1"/>
          </p:cNvSpPr>
          <p:nvPr>
            <p:ph type="title"/>
          </p:nvPr>
        </p:nvSpPr>
        <p:spPr>
          <a:xfrm>
            <a:off x="913795" y="609600"/>
            <a:ext cx="10353762" cy="1257300"/>
          </a:xfrm>
        </p:spPr>
        <p:txBody>
          <a:bodyPr>
            <a:normAutofit/>
          </a:bodyPr>
          <a:lstStyle/>
          <a:p>
            <a:r>
              <a:rPr lang="en-US">
                <a:latin typeface="Cooper Black" panose="0208090404030B020404" pitchFamily="18" charset="77"/>
              </a:rPr>
              <a:t>Methodologies</a:t>
            </a:r>
            <a:endParaRPr lang="en-US" dirty="0">
              <a:latin typeface="Cooper Black" panose="0208090404030B020404" pitchFamily="18" charset="77"/>
            </a:endParaRPr>
          </a:p>
        </p:txBody>
      </p:sp>
      <p:graphicFrame>
        <p:nvGraphicFramePr>
          <p:cNvPr id="36" name="Content Placeholder 2">
            <a:extLst>
              <a:ext uri="{FF2B5EF4-FFF2-40B4-BE49-F238E27FC236}">
                <a16:creationId xmlns:a16="http://schemas.microsoft.com/office/drawing/2014/main" id="{023DC49D-25CA-E04D-1F42-EBD0CB08D60C}"/>
              </a:ext>
            </a:extLst>
          </p:cNvPr>
          <p:cNvGraphicFramePr>
            <a:graphicFrameLocks noGrp="1"/>
          </p:cNvGraphicFramePr>
          <p:nvPr>
            <p:ph idx="1"/>
            <p:extLst>
              <p:ext uri="{D42A27DB-BD31-4B8C-83A1-F6EECF244321}">
                <p14:modId xmlns:p14="http://schemas.microsoft.com/office/powerpoint/2010/main" val="4119187458"/>
              </p:ext>
            </p:extLst>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73737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CDDB51-119D-154B-43E6-5992E4628AD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7A5B14D-8964-1026-1411-DC70A7E6976B}"/>
              </a:ext>
              <a:ext uri="{C183D7F6-B498-43B3-948B-1728B52AA6E4}">
                <adec:decorative xmlns:adec="http://schemas.microsoft.com/office/drawing/2017/decorative" val="1"/>
              </a:ext>
            </a:extLst>
          </p:cNvPr>
          <p:cNvPicPr>
            <a:picLocks noChangeAspect="1"/>
          </p:cNvPicPr>
          <p:nvPr/>
        </p:nvPicPr>
        <p:blipFill rotWithShape="1">
          <a:blip r:embed="rId4">
            <a:alphaModFix amt="25000"/>
            <a:extLst>
              <a:ext uri="{28A0092B-C50C-407E-A947-70E740481C1C}">
                <a14:useLocalDpi xmlns:a14="http://schemas.microsoft.com/office/drawing/2010/main" val="0"/>
              </a:ext>
            </a:extLst>
          </a:blip>
          <a:srcRect t="24969" b="24968"/>
          <a:stretch/>
        </p:blipFill>
        <p:spPr>
          <a:xfrm>
            <a:off x="20" y="10"/>
            <a:ext cx="12191980" cy="6857990"/>
          </a:xfrm>
          <a:prstGeom prst="rect">
            <a:avLst/>
          </a:prstGeom>
        </p:spPr>
      </p:pic>
      <p:sp>
        <p:nvSpPr>
          <p:cNvPr id="2" name="Title 1">
            <a:extLst>
              <a:ext uri="{FF2B5EF4-FFF2-40B4-BE49-F238E27FC236}">
                <a16:creationId xmlns:a16="http://schemas.microsoft.com/office/drawing/2014/main" id="{B3549A93-2298-E7B5-74CF-44388F393557}"/>
              </a:ext>
            </a:extLst>
          </p:cNvPr>
          <p:cNvSpPr>
            <a:spLocks noGrp="1"/>
          </p:cNvSpPr>
          <p:nvPr>
            <p:ph type="title"/>
          </p:nvPr>
        </p:nvSpPr>
        <p:spPr>
          <a:xfrm>
            <a:off x="913795" y="609600"/>
            <a:ext cx="10353762" cy="1257300"/>
          </a:xfrm>
        </p:spPr>
        <p:txBody>
          <a:bodyPr>
            <a:normAutofit/>
          </a:bodyPr>
          <a:lstStyle/>
          <a:p>
            <a:r>
              <a:rPr lang="en-US">
                <a:latin typeface="Cooper Black" panose="0208090404030B020404" pitchFamily="18" charset="77"/>
              </a:rPr>
              <a:t>Methodologies</a:t>
            </a:r>
            <a:endParaRPr lang="en-US" dirty="0">
              <a:latin typeface="Cooper Black" panose="0208090404030B020404" pitchFamily="18" charset="77"/>
            </a:endParaRPr>
          </a:p>
        </p:txBody>
      </p:sp>
      <p:graphicFrame>
        <p:nvGraphicFramePr>
          <p:cNvPr id="36" name="Content Placeholder 2">
            <a:extLst>
              <a:ext uri="{FF2B5EF4-FFF2-40B4-BE49-F238E27FC236}">
                <a16:creationId xmlns:a16="http://schemas.microsoft.com/office/drawing/2014/main" id="{4E9D1ADD-2FCA-2EE7-1AE5-3501028AF6ED}"/>
              </a:ext>
            </a:extLst>
          </p:cNvPr>
          <p:cNvGraphicFramePr>
            <a:graphicFrameLocks noGrp="1"/>
          </p:cNvGraphicFramePr>
          <p:nvPr>
            <p:ph idx="1"/>
            <p:extLst>
              <p:ext uri="{D42A27DB-BD31-4B8C-83A1-F6EECF244321}">
                <p14:modId xmlns:p14="http://schemas.microsoft.com/office/powerpoint/2010/main" val="3798892890"/>
              </p:ext>
            </p:extLst>
          </p:nvPr>
        </p:nvGraphicFramePr>
        <p:xfrm>
          <a:off x="913795" y="2076450"/>
          <a:ext cx="10353762" cy="371474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1105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758F7CD1-42B7-4872-6950-EDA4F7474F8D}"/>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40DF52C-D9B8-E26C-12A0-2C4A2C7E6B1B}"/>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r="125"/>
          <a:stretch/>
        </p:blipFill>
        <p:spPr>
          <a:xfrm>
            <a:off x="-8622" y="10"/>
            <a:ext cx="6096000" cy="6857990"/>
          </a:xfrm>
          <a:prstGeom prst="rect">
            <a:avLst/>
          </a:prstGeom>
        </p:spPr>
      </p:pic>
      <p:pic>
        <p:nvPicPr>
          <p:cNvPr id="41" name="Picture 40">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04A225F5-DA47-123C-6B30-CC4F4B1F15B7}"/>
              </a:ext>
            </a:extLst>
          </p:cNvPr>
          <p:cNvSpPr>
            <a:spLocks noGrp="1"/>
          </p:cNvSpPr>
          <p:nvPr>
            <p:ph type="title"/>
          </p:nvPr>
        </p:nvSpPr>
        <p:spPr>
          <a:xfrm>
            <a:off x="6900493" y="609600"/>
            <a:ext cx="4538124" cy="970450"/>
          </a:xfrm>
        </p:spPr>
        <p:txBody>
          <a:bodyPr anchor="b">
            <a:normAutofit/>
          </a:bodyPr>
          <a:lstStyle/>
          <a:p>
            <a:pPr algn="l"/>
            <a:r>
              <a:rPr lang="en-US" sz="3200" dirty="0">
                <a:latin typeface="Cooper Black" panose="0208090404030B020404" pitchFamily="18" charset="77"/>
              </a:rPr>
              <a:t>Highest and Lowest Ratings</a:t>
            </a:r>
          </a:p>
        </p:txBody>
      </p:sp>
      <p:sp>
        <p:nvSpPr>
          <p:cNvPr id="24" name="Content Placeholder 2">
            <a:extLst>
              <a:ext uri="{FF2B5EF4-FFF2-40B4-BE49-F238E27FC236}">
                <a16:creationId xmlns:a16="http://schemas.microsoft.com/office/drawing/2014/main" id="{4D8DA5AF-FED8-2072-9BA8-4E2C09E5BC5B}"/>
              </a:ext>
            </a:extLst>
          </p:cNvPr>
          <p:cNvSpPr>
            <a:spLocks noGrp="1"/>
          </p:cNvSpPr>
          <p:nvPr>
            <p:ph idx="1"/>
          </p:nvPr>
        </p:nvSpPr>
        <p:spPr>
          <a:xfrm>
            <a:off x="6900493" y="1732449"/>
            <a:ext cx="4403596" cy="4058751"/>
          </a:xfrm>
        </p:spPr>
        <p:txBody>
          <a:bodyPr anchor="t">
            <a:normAutofit fontScale="47500" lnSpcReduction="20000"/>
          </a:bodyPr>
          <a:lstStyle/>
          <a:p>
            <a:pPr marL="36900" indent="0">
              <a:buNone/>
            </a:pPr>
            <a:r>
              <a:rPr lang="en-US" sz="3600" b="1" u="sng" dirty="0">
                <a:latin typeface="Big Caslon Medium" panose="02000603090000020003" pitchFamily="2" charset="-79"/>
                <a:cs typeface="Big Caslon Medium" panose="02000603090000020003" pitchFamily="2" charset="-79"/>
              </a:rPr>
              <a:t>Findings:</a:t>
            </a:r>
          </a:p>
          <a:p>
            <a:pPr marL="36900" indent="0">
              <a:buNone/>
            </a:pPr>
            <a:r>
              <a:rPr lang="en-US" sz="3600" dirty="0">
                <a:latin typeface="Big Caslon Medium" panose="02000603090000020003" pitchFamily="2" charset="-79"/>
                <a:cs typeface="Big Caslon Medium" panose="02000603090000020003" pitchFamily="2" charset="-79"/>
              </a:rPr>
              <a:t>The JBL Commercial CSLM20B Aux Microphone stands out as the product with the highest rating count of 14,969, reflecting its popularity and strong customer engagement. In contrast, the HUMBLE Dynamic Lapel Collar Microphone has the lowest rating count of 2,804, indicating relatively lower customer satisfaction or engagement. This significant disparity in ratings highlights the variation in product popularity and feedback, offering insights into customer preferences and areas for improvement in less popular products.</a:t>
            </a:r>
          </a:p>
          <a:p>
            <a:pPr marL="36900" indent="0">
              <a:lnSpc>
                <a:spcPct val="100000"/>
              </a:lnSpc>
              <a:buNone/>
            </a:pPr>
            <a:br>
              <a:rPr lang="en-US" sz="3600" kern="100" dirty="0">
                <a:effectLst/>
                <a:latin typeface="Big Caslon Medium" panose="02000603090000020003" pitchFamily="2" charset="-79"/>
                <a:ea typeface="Aptos" panose="020B0004020202020204" pitchFamily="34" charset="0"/>
                <a:cs typeface="Big Caslon Medium" panose="02000603090000020003" pitchFamily="2" charset="-79"/>
              </a:rPr>
            </a:br>
            <a:br>
              <a:rPr lang="en-US" sz="3600" kern="100" dirty="0">
                <a:effectLst/>
                <a:latin typeface="Big Caslon Medium" panose="02000603090000020003" pitchFamily="2" charset="-79"/>
                <a:ea typeface="Aptos" panose="020B0004020202020204" pitchFamily="34" charset="0"/>
                <a:cs typeface="Big Caslon Medium" panose="02000603090000020003" pitchFamily="2" charset="-79"/>
              </a:rPr>
            </a:br>
            <a:br>
              <a:rPr lang="en-US" sz="1000" kern="100" dirty="0">
                <a:latin typeface="Cooper Black" panose="0208090404030B020404" pitchFamily="18" charset="77"/>
                <a:cs typeface="Times New Roman" panose="02020603050405020304" pitchFamily="18" charset="0"/>
              </a:rPr>
            </a:br>
            <a:br>
              <a:rPr lang="en-US" sz="1000" kern="100" dirty="0">
                <a:latin typeface="Cooper Black" panose="0208090404030B020404" pitchFamily="18" charset="77"/>
                <a:cs typeface="Times New Roman" panose="02020603050405020304" pitchFamily="18" charset="0"/>
              </a:rPr>
            </a:br>
            <a:endParaRPr lang="en-US" sz="1000" kern="100" dirty="0">
              <a:latin typeface="Cooper Black" panose="0208090404030B020404" pitchFamily="18" charset="77"/>
              <a:cs typeface="Times New Roman" panose="02020603050405020304" pitchFamily="18" charset="0"/>
            </a:endParaRPr>
          </a:p>
        </p:txBody>
      </p:sp>
      <p:pic>
        <p:nvPicPr>
          <p:cNvPr id="5" name="Picture 4" descr="A graph of a bar chart&#10;&#10;Description automatically generated with medium confidence">
            <a:extLst>
              <a:ext uri="{FF2B5EF4-FFF2-40B4-BE49-F238E27FC236}">
                <a16:creationId xmlns:a16="http://schemas.microsoft.com/office/drawing/2014/main" id="{B30420C8-BE7F-57FF-DE73-D6AFC3C18497}"/>
              </a:ext>
            </a:extLst>
          </p:cNvPr>
          <p:cNvPicPr>
            <a:picLocks noChangeAspect="1"/>
          </p:cNvPicPr>
          <p:nvPr/>
        </p:nvPicPr>
        <p:blipFill>
          <a:blip r:embed="rId7"/>
          <a:stretch>
            <a:fillRect/>
          </a:stretch>
        </p:blipFill>
        <p:spPr>
          <a:xfrm>
            <a:off x="487017" y="609600"/>
            <a:ext cx="5016626" cy="5632174"/>
          </a:xfrm>
          <a:prstGeom prst="rect">
            <a:avLst/>
          </a:prstGeom>
        </p:spPr>
      </p:pic>
    </p:spTree>
    <p:extLst>
      <p:ext uri="{BB962C8B-B14F-4D97-AF65-F5344CB8AC3E}">
        <p14:creationId xmlns:p14="http://schemas.microsoft.com/office/powerpoint/2010/main" val="261365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1FD24C9A-C4D7-885B-D127-7FA4AB7B342E}"/>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190D85F-F88C-01A9-3AD0-293CA79B3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690697B-E107-2B95-CA0C-90187FCB3E98}"/>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r="125"/>
          <a:stretch/>
        </p:blipFill>
        <p:spPr>
          <a:xfrm>
            <a:off x="-8622" y="10"/>
            <a:ext cx="6096000" cy="6857990"/>
          </a:xfrm>
          <a:prstGeom prst="rect">
            <a:avLst/>
          </a:prstGeom>
        </p:spPr>
      </p:pic>
      <p:pic>
        <p:nvPicPr>
          <p:cNvPr id="41" name="Picture 40">
            <a:extLst>
              <a:ext uri="{FF2B5EF4-FFF2-40B4-BE49-F238E27FC236}">
                <a16:creationId xmlns:a16="http://schemas.microsoft.com/office/drawing/2014/main" id="{87CA7567-319F-AE69-3ECC-10DF844376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964" r="2807" b="1446"/>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E2017DA3-8627-DE91-62B5-610BC6755F4D}"/>
              </a:ext>
            </a:extLst>
          </p:cNvPr>
          <p:cNvSpPr>
            <a:spLocks noGrp="1"/>
          </p:cNvSpPr>
          <p:nvPr>
            <p:ph type="title"/>
          </p:nvPr>
        </p:nvSpPr>
        <p:spPr>
          <a:xfrm>
            <a:off x="6900493" y="609600"/>
            <a:ext cx="4538124" cy="970450"/>
          </a:xfrm>
        </p:spPr>
        <p:txBody>
          <a:bodyPr anchor="b">
            <a:normAutofit fontScale="90000"/>
          </a:bodyPr>
          <a:lstStyle/>
          <a:p>
            <a:pPr algn="l"/>
            <a:r>
              <a:rPr lang="en-US" sz="3200" dirty="0">
                <a:latin typeface="Cooper Black" panose="0208090404030B020404" pitchFamily="18" charset="77"/>
              </a:rPr>
              <a:t>Top 10 Products with Highest Discount</a:t>
            </a:r>
          </a:p>
        </p:txBody>
      </p:sp>
      <p:sp>
        <p:nvSpPr>
          <p:cNvPr id="24" name="Content Placeholder 2">
            <a:extLst>
              <a:ext uri="{FF2B5EF4-FFF2-40B4-BE49-F238E27FC236}">
                <a16:creationId xmlns:a16="http://schemas.microsoft.com/office/drawing/2014/main" id="{1B57EC2D-78C2-EDC2-AA9C-ADABC5F9D0AB}"/>
              </a:ext>
            </a:extLst>
          </p:cNvPr>
          <p:cNvSpPr>
            <a:spLocks noGrp="1"/>
          </p:cNvSpPr>
          <p:nvPr>
            <p:ph idx="1"/>
          </p:nvPr>
        </p:nvSpPr>
        <p:spPr>
          <a:xfrm>
            <a:off x="6900493" y="1732449"/>
            <a:ext cx="4403596" cy="4058751"/>
          </a:xfrm>
        </p:spPr>
        <p:txBody>
          <a:bodyPr anchor="t">
            <a:normAutofit fontScale="85000" lnSpcReduction="10000"/>
          </a:bodyPr>
          <a:lstStyle/>
          <a:p>
            <a:pPr marL="36900" indent="0">
              <a:buNone/>
            </a:pPr>
            <a:r>
              <a:rPr lang="en-US" sz="1700" b="1" u="sng" dirty="0">
                <a:latin typeface="Big Caslon Medium" panose="02000603090000020003" pitchFamily="2" charset="-79"/>
                <a:cs typeface="Big Caslon Medium" panose="02000603090000020003" pitchFamily="2" charset="-79"/>
              </a:rPr>
              <a:t>Findings:</a:t>
            </a:r>
          </a:p>
          <a:p>
            <a:pPr marL="36900" indent="0">
              <a:buNone/>
            </a:pPr>
            <a:r>
              <a:rPr lang="en-US" sz="1700" b="1" dirty="0">
                <a:latin typeface="Big Caslon Medium" panose="02000603090000020003" pitchFamily="2" charset="-79"/>
                <a:cs typeface="Big Caslon Medium" panose="02000603090000020003" pitchFamily="2" charset="-79"/>
              </a:rPr>
              <a:t>The analysis of the top 10 products with the highest discounts reveals that all these items have discount percentages exceeding 90%, making them highly appealing to cost-conscious customers. The product with the highest discount is listed as rts [2 Pac...], followed closely by products such as Fire-Bol... and beatXP LAPST..., indicating a strong focus on offering substantial price reductions in categories like gadgets and accessories. This insight highlights a significant promotional strategy to attract buyers, potentially driving increased sales and clearing inventory.</a:t>
            </a:r>
          </a:p>
          <a:p>
            <a:pPr marL="36900" indent="0">
              <a:buNone/>
            </a:pPr>
            <a:br>
              <a:rPr lang="en-US" sz="1700" b="1" u="sng" dirty="0">
                <a:latin typeface="Big Caslon Medium" panose="02000603090000020003" pitchFamily="2" charset="-79"/>
                <a:cs typeface="Big Caslon Medium" panose="02000603090000020003" pitchFamily="2" charset="-79"/>
              </a:rPr>
            </a:br>
            <a:br>
              <a:rPr lang="en-US" sz="1700" b="1" u="sng" dirty="0">
                <a:latin typeface="Big Caslon Medium" panose="02000603090000020003" pitchFamily="2" charset="-79"/>
                <a:cs typeface="Big Caslon Medium" panose="02000603090000020003" pitchFamily="2" charset="-79"/>
              </a:rPr>
            </a:br>
            <a:br>
              <a:rPr lang="en-US" sz="1700" b="1" u="sng" dirty="0">
                <a:latin typeface="Big Caslon Medium" panose="02000603090000020003" pitchFamily="2" charset="-79"/>
                <a:cs typeface="Big Caslon Medium" panose="02000603090000020003" pitchFamily="2" charset="-79"/>
              </a:rPr>
            </a:br>
            <a:endParaRPr lang="en-US" sz="1700" b="1" u="sng" dirty="0">
              <a:latin typeface="Big Caslon Medium" panose="02000603090000020003" pitchFamily="2" charset="-79"/>
              <a:cs typeface="Big Caslon Medium" panose="02000603090000020003" pitchFamily="2" charset="-79"/>
            </a:endParaRPr>
          </a:p>
        </p:txBody>
      </p:sp>
      <p:pic>
        <p:nvPicPr>
          <p:cNvPr id="6" name="Picture 5" descr="A chart of different colored bars&#10;&#10;Description automatically generated">
            <a:extLst>
              <a:ext uri="{FF2B5EF4-FFF2-40B4-BE49-F238E27FC236}">
                <a16:creationId xmlns:a16="http://schemas.microsoft.com/office/drawing/2014/main" id="{C4AAA4B4-F6C7-976E-DB29-94B870DCEECA}"/>
              </a:ext>
            </a:extLst>
          </p:cNvPr>
          <p:cNvPicPr>
            <a:picLocks noChangeAspect="1"/>
          </p:cNvPicPr>
          <p:nvPr/>
        </p:nvPicPr>
        <p:blipFill>
          <a:blip r:embed="rId7"/>
          <a:stretch>
            <a:fillRect/>
          </a:stretch>
        </p:blipFill>
        <p:spPr>
          <a:xfrm>
            <a:off x="606287" y="609601"/>
            <a:ext cx="4897357" cy="5622234"/>
          </a:xfrm>
          <a:prstGeom prst="rect">
            <a:avLst/>
          </a:prstGeom>
        </p:spPr>
      </p:pic>
    </p:spTree>
    <p:extLst>
      <p:ext uri="{BB962C8B-B14F-4D97-AF65-F5344CB8AC3E}">
        <p14:creationId xmlns:p14="http://schemas.microsoft.com/office/powerpoint/2010/main" val="3207702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SlateVTI</Template>
  <TotalTime>110</TotalTime>
  <Words>1967</Words>
  <Application>Microsoft Macintosh PowerPoint</Application>
  <PresentationFormat>Widescreen</PresentationFormat>
  <Paragraphs>106</Paragraphs>
  <Slides>18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Big Caslon Medium</vt:lpstr>
      <vt:lpstr>Big Caslon Medium</vt:lpstr>
      <vt:lpstr>Calibri</vt:lpstr>
      <vt:lpstr>Cooper Black</vt:lpstr>
      <vt:lpstr>Goudy Old Style</vt:lpstr>
      <vt:lpstr>Palatino Linotype</vt:lpstr>
      <vt:lpstr>Symbol</vt:lpstr>
      <vt:lpstr>Wingdings</vt:lpstr>
      <vt:lpstr>Wingdings 2</vt:lpstr>
      <vt:lpstr>SlateVTI</vt:lpstr>
      <vt:lpstr>Amazon Product Rating and Review Analysis</vt:lpstr>
      <vt:lpstr>Motivation/Business Context</vt:lpstr>
      <vt:lpstr>Data Description</vt:lpstr>
      <vt:lpstr>Data Preparation</vt:lpstr>
      <vt:lpstr>Research Questions</vt:lpstr>
      <vt:lpstr>Methodologies</vt:lpstr>
      <vt:lpstr>Methodologies</vt:lpstr>
      <vt:lpstr>Highest and Lowest Ratings</vt:lpstr>
      <vt:lpstr>Top 10 Products with Highest Discount</vt:lpstr>
      <vt:lpstr>Top 10 Products with Lowest Ratings</vt:lpstr>
      <vt:lpstr>Top 10 Users by Number of Reviews</vt:lpstr>
      <vt:lpstr>Top 10 Most Expensive Products</vt:lpstr>
      <vt:lpstr>Relationship Between Price and Ratings for Products</vt:lpstr>
      <vt:lpstr>Review Activity Across Product Categories</vt:lpstr>
      <vt:lpstr>Distribution of Count of Ratings in a scale of 1 – 5 across all products</vt:lpstr>
      <vt:lpstr>Dashboard</vt:lpstr>
      <vt:lpstr>Conclusion </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 Reddy Kolanu</dc:creator>
  <cp:lastModifiedBy>Rohith Reddy Kolanu</cp:lastModifiedBy>
  <cp:revision>3</cp:revision>
  <dcterms:created xsi:type="dcterms:W3CDTF">2024-12-09T22:09:17Z</dcterms:created>
  <dcterms:modified xsi:type="dcterms:W3CDTF">2024-12-09T23:59:43Z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