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0" r:id="rId4"/>
  </p:sldMasterIdLst>
  <p:notesMasterIdLst>
    <p:notesMasterId r:id="rId14"/>
  </p:notesMasterIdLst>
  <p:handoutMasterIdLst>
    <p:handoutMasterId r:id="rId15"/>
  </p:handoutMasterIdLst>
  <p:sldIdLst>
    <p:sldId id="256" r:id="rId5"/>
    <p:sldId id="283" r:id="rId6"/>
    <p:sldId id="284" r:id="rId7"/>
    <p:sldId id="286" r:id="rId8"/>
    <p:sldId id="287" r:id="rId9"/>
    <p:sldId id="289" r:id="rId10"/>
    <p:sldId id="288" r:id="rId11"/>
    <p:sldId id="290" r:id="rId12"/>
    <p:sldId id="28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48" userDrawn="1">
          <p15:clr>
            <a:srgbClr val="A4A3A4"/>
          </p15:clr>
        </p15:guide>
        <p15:guide id="2" pos="7080" userDrawn="1">
          <p15:clr>
            <a:srgbClr val="A4A3A4"/>
          </p15:clr>
        </p15:guide>
        <p15:guide id="3" pos="5112"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48" autoAdjust="0"/>
    <p:restoredTop sz="92700" autoAdjust="0"/>
  </p:normalViewPr>
  <p:slideViewPr>
    <p:cSldViewPr snapToGrid="0">
      <p:cViewPr varScale="1">
        <p:scale>
          <a:sx n="125" d="100"/>
          <a:sy n="125" d="100"/>
        </p:scale>
        <p:origin x="560" y="168"/>
      </p:cViewPr>
      <p:guideLst>
        <p:guide orient="horz" pos="1848"/>
        <p:guide pos="7080"/>
        <p:guide pos="5112"/>
      </p:guideLst>
    </p:cSldViewPr>
  </p:slideViewPr>
  <p:outlineViewPr>
    <p:cViewPr>
      <p:scale>
        <a:sx n="33" d="100"/>
        <a:sy n="33" d="100"/>
      </p:scale>
      <p:origin x="0" y="-4819"/>
    </p:cViewPr>
  </p:outlineViewPr>
  <p:notesTextViewPr>
    <p:cViewPr>
      <p:scale>
        <a:sx n="1" d="1"/>
        <a:sy n="1" d="1"/>
      </p:scale>
      <p:origin x="0" y="0"/>
    </p:cViewPr>
  </p:notesTextViewPr>
  <p:sorterViewPr>
    <p:cViewPr>
      <p:scale>
        <a:sx n="90" d="100"/>
        <a:sy n="90" d="100"/>
      </p:scale>
      <p:origin x="0" y="0"/>
    </p:cViewPr>
  </p:sorterViewPr>
  <p:notesViewPr>
    <p:cSldViewPr snapToGrid="0">
      <p:cViewPr varScale="1">
        <p:scale>
          <a:sx n="58" d="100"/>
          <a:sy n="58" d="100"/>
        </p:scale>
        <p:origin x="2266"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80AE3C0-C0E9-40F8-963A-C710B0868CE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DB19749-4C26-46F6-A13E-4F2E91EC14F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AB2F5F-49ED-40E3-A1A5-941FF8279870}" type="datetimeFigureOut">
              <a:rPr lang="en-US" smtClean="0"/>
              <a:t>12/9/24</a:t>
            </a:fld>
            <a:endParaRPr lang="en-US" dirty="0"/>
          </a:p>
        </p:txBody>
      </p:sp>
      <p:sp>
        <p:nvSpPr>
          <p:cNvPr id="4" name="Footer Placeholder 3">
            <a:extLst>
              <a:ext uri="{FF2B5EF4-FFF2-40B4-BE49-F238E27FC236}">
                <a16:creationId xmlns:a16="http://schemas.microsoft.com/office/drawing/2014/main" id="{49826E5B-3572-4EEA-91A0-FE0838ED614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81D8116-DB0F-4C4A-85AD-5331C0D78B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4DB74FA-BCF5-412C-B474-5CA730E53DF5}" type="slidenum">
              <a:rPr lang="en-US" smtClean="0"/>
              <a:t>‹#›</a:t>
            </a:fld>
            <a:endParaRPr lang="en-US" dirty="0"/>
          </a:p>
        </p:txBody>
      </p:sp>
    </p:spTree>
    <p:extLst>
      <p:ext uri="{BB962C8B-B14F-4D97-AF65-F5344CB8AC3E}">
        <p14:creationId xmlns:p14="http://schemas.microsoft.com/office/powerpoint/2010/main" val="14256456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2C1060-699B-414A-8D16-7630F8BDD05E}" type="datetimeFigureOut">
              <a:rPr lang="en-US" smtClean="0"/>
              <a:t>12/9/24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ADF348-2A86-4531-BD4E-BD8C0BBDAD47}" type="slidenum">
              <a:rPr lang="en-US" smtClean="0"/>
              <a:t>‹#›</a:t>
            </a:fld>
            <a:endParaRPr lang="en-US" dirty="0"/>
          </a:p>
        </p:txBody>
      </p:sp>
    </p:spTree>
    <p:extLst>
      <p:ext uri="{BB962C8B-B14F-4D97-AF65-F5344CB8AC3E}">
        <p14:creationId xmlns:p14="http://schemas.microsoft.com/office/powerpoint/2010/main" val="227887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ADF348-2A86-4531-BD4E-BD8C0BBDAD47}" type="slidenum">
              <a:rPr lang="en-US" smtClean="0"/>
              <a:t>1</a:t>
            </a:fld>
            <a:endParaRPr lang="en-US" dirty="0"/>
          </a:p>
        </p:txBody>
      </p:sp>
    </p:spTree>
    <p:extLst>
      <p:ext uri="{BB962C8B-B14F-4D97-AF65-F5344CB8AC3E}">
        <p14:creationId xmlns:p14="http://schemas.microsoft.com/office/powerpoint/2010/main" val="13209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1947BE1-D586-49AE-B2E6-EE426AA239B3}"/>
              </a:ext>
              <a:ext uri="{C183D7F6-B498-43B3-948B-1728B52AA6E4}">
                <adec:decorative xmlns:adec="http://schemas.microsoft.com/office/drawing/2017/decorative" val="1"/>
              </a:ext>
            </a:extLst>
          </p:cNvPr>
          <p:cNvSpPr/>
          <p:nvPr userDrawn="1"/>
        </p:nvSpPr>
        <p:spPr>
          <a:xfrm>
            <a:off x="0" y="0"/>
            <a:ext cx="753291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A4C316E-D918-422D-AC5F-D93C59AB674F}"/>
              </a:ext>
            </a:extLst>
          </p:cNvPr>
          <p:cNvSpPr>
            <a:spLocks noGrp="1"/>
          </p:cNvSpPr>
          <p:nvPr>
            <p:ph type="title" hasCustomPrompt="1"/>
          </p:nvPr>
        </p:nvSpPr>
        <p:spPr>
          <a:xfrm>
            <a:off x="850392" y="493776"/>
            <a:ext cx="6389027" cy="4178808"/>
          </a:xfrm>
        </p:spPr>
        <p:txBody>
          <a:bodyPr anchor="b">
            <a:noAutofit/>
          </a:bodyPr>
          <a:lstStyle>
            <a:lvl1pPr algn="l">
              <a:lnSpc>
                <a:spcPct val="101000"/>
              </a:lnSpc>
              <a:spcBef>
                <a:spcPts val="700"/>
              </a:spcBef>
              <a:spcAft>
                <a:spcPts val="700"/>
              </a:spcAft>
              <a:defRPr sz="5400" baseline="0"/>
            </a:lvl1pPr>
          </a:lstStyle>
          <a:p>
            <a:r>
              <a:rPr lang="en-US" dirty="0"/>
              <a:t>Click to edit Master TEXT style</a:t>
            </a:r>
          </a:p>
        </p:txBody>
      </p:sp>
      <p:sp>
        <p:nvSpPr>
          <p:cNvPr id="12" name="Text Placeholder 11">
            <a:extLst>
              <a:ext uri="{FF2B5EF4-FFF2-40B4-BE49-F238E27FC236}">
                <a16:creationId xmlns:a16="http://schemas.microsoft.com/office/drawing/2014/main" id="{4B4012DC-9879-489B-B525-C474C5DD299D}"/>
              </a:ext>
            </a:extLst>
          </p:cNvPr>
          <p:cNvSpPr>
            <a:spLocks noGrp="1"/>
          </p:cNvSpPr>
          <p:nvPr>
            <p:ph type="body" sz="quarter" idx="11"/>
          </p:nvPr>
        </p:nvSpPr>
        <p:spPr>
          <a:xfrm>
            <a:off x="850392" y="5001768"/>
            <a:ext cx="6227064" cy="1216152"/>
          </a:xfrm>
        </p:spPr>
        <p:txBody>
          <a:bodyPr anchor="ctr">
            <a:normAutofit/>
          </a:bodyPr>
          <a:lstStyle>
            <a:lvl1pPr>
              <a:defRPr lang="en-US" sz="2400" kern="1200" spc="50" baseline="0" dirty="0" smtClean="0">
                <a:solidFill>
                  <a:schemeClr val="bg1"/>
                </a:solidFill>
                <a:latin typeface="+mn-lt"/>
                <a:ea typeface="+mn-ea"/>
                <a:cs typeface="Calibri"/>
              </a:defRPr>
            </a:lvl1pPr>
            <a:lvl2pPr marL="0" indent="0">
              <a:buNone/>
              <a:defRPr/>
            </a:lvl2pPr>
          </a:lstStyle>
          <a:p>
            <a:pPr lvl="0"/>
            <a:r>
              <a:rPr lang="en-US"/>
              <a:t>Click to edit Master text styles</a:t>
            </a:r>
          </a:p>
        </p:txBody>
      </p:sp>
      <p:sp>
        <p:nvSpPr>
          <p:cNvPr id="4" name="Picture Placeholder 3">
            <a:extLst>
              <a:ext uri="{FF2B5EF4-FFF2-40B4-BE49-F238E27FC236}">
                <a16:creationId xmlns:a16="http://schemas.microsoft.com/office/drawing/2014/main" id="{9AFC936F-8170-723C-A6D1-A8D7B87C47EB}"/>
              </a:ext>
            </a:extLst>
          </p:cNvPr>
          <p:cNvSpPr>
            <a:spLocks noGrp="1"/>
          </p:cNvSpPr>
          <p:nvPr>
            <p:ph type="pic" sz="quarter" idx="12"/>
          </p:nvPr>
        </p:nvSpPr>
        <p:spPr>
          <a:xfrm>
            <a:off x="7534656" y="0"/>
            <a:ext cx="4654296" cy="3429000"/>
          </a:xfrm>
        </p:spPr>
        <p:txBody>
          <a:bodyPr/>
          <a:lstStyle/>
          <a:p>
            <a:r>
              <a:rPr lang="en-US"/>
              <a:t>Click icon to add picture</a:t>
            </a:r>
            <a:endParaRPr lang="en-US" dirty="0"/>
          </a:p>
        </p:txBody>
      </p:sp>
      <p:sp>
        <p:nvSpPr>
          <p:cNvPr id="5" name="Picture Placeholder 3">
            <a:extLst>
              <a:ext uri="{FF2B5EF4-FFF2-40B4-BE49-F238E27FC236}">
                <a16:creationId xmlns:a16="http://schemas.microsoft.com/office/drawing/2014/main" id="{91024960-56D5-F5C3-5D87-3CBEB9F79D7E}"/>
              </a:ext>
            </a:extLst>
          </p:cNvPr>
          <p:cNvSpPr>
            <a:spLocks noGrp="1"/>
          </p:cNvSpPr>
          <p:nvPr>
            <p:ph type="pic" sz="quarter" idx="13"/>
          </p:nvPr>
        </p:nvSpPr>
        <p:spPr>
          <a:xfrm>
            <a:off x="7534656" y="3429000"/>
            <a:ext cx="4654296" cy="3429000"/>
          </a:xfrm>
        </p:spPr>
        <p:txBody>
          <a:bodyPr/>
          <a:lstStyle/>
          <a:p>
            <a:r>
              <a:rPr lang="en-US"/>
              <a:t>Click icon to add picture</a:t>
            </a:r>
            <a:endParaRPr lang="en-US" dirty="0"/>
          </a:p>
        </p:txBody>
      </p:sp>
    </p:spTree>
    <p:extLst>
      <p:ext uri="{BB962C8B-B14F-4D97-AF65-F5344CB8AC3E}">
        <p14:creationId xmlns:p14="http://schemas.microsoft.com/office/powerpoint/2010/main" val="23140516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80910-921F-4143-AB01-0F0AFC2908C4}"/>
              </a:ext>
            </a:extLst>
          </p:cNvPr>
          <p:cNvSpPr>
            <a:spLocks noGrp="1"/>
          </p:cNvSpPr>
          <p:nvPr>
            <p:ph type="title"/>
          </p:nvPr>
        </p:nvSpPr>
        <p:spPr/>
        <p:txBody>
          <a:bodyPr>
            <a:noAutofit/>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E0182FC-5A0B-4C24-A6ED-990ED5BA9085}"/>
              </a:ext>
            </a:extLst>
          </p:cNvPr>
          <p:cNvSpPr>
            <a:spLocks noGrp="1"/>
          </p:cNvSpPr>
          <p:nvPr>
            <p:ph idx="1"/>
          </p:nvPr>
        </p:nvSpPr>
        <p:spPr>
          <a:xfrm>
            <a:off x="960120" y="2770632"/>
            <a:ext cx="2724912" cy="3392424"/>
          </a:xfrm>
        </p:spPr>
        <p:txBody>
          <a:bodyPr>
            <a:normAutofit/>
          </a:bodyPr>
          <a:lstStyle>
            <a:lvl1pPr>
              <a:defRPr sz="2200"/>
            </a:lvl1pPr>
            <a:lvl2pPr>
              <a:defRPr sz="1800"/>
            </a:lvl2pPr>
            <a:lvl3pPr>
              <a:defRPr sz="16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2">
            <a:extLst>
              <a:ext uri="{FF2B5EF4-FFF2-40B4-BE49-F238E27FC236}">
                <a16:creationId xmlns:a16="http://schemas.microsoft.com/office/drawing/2014/main" id="{1E923B6E-5860-3554-77F7-17C8DF8381D7}"/>
              </a:ext>
            </a:extLst>
          </p:cNvPr>
          <p:cNvSpPr>
            <a:spLocks noGrp="1"/>
          </p:cNvSpPr>
          <p:nvPr>
            <p:ph idx="10"/>
          </p:nvPr>
        </p:nvSpPr>
        <p:spPr>
          <a:xfrm>
            <a:off x="4014216" y="2770632"/>
            <a:ext cx="7315200" cy="33924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B73CC8D5-8386-BA2F-F44B-2FE211C3FDC3}"/>
              </a:ext>
            </a:extLst>
          </p:cNvPr>
          <p:cNvSpPr/>
          <p:nvPr userDrawn="1"/>
        </p:nvSpPr>
        <p:spPr>
          <a:xfrm>
            <a:off x="4015451" y="2691925"/>
            <a:ext cx="7315200" cy="81021"/>
          </a:xfrm>
          <a:prstGeom prst="rect">
            <a:avLst/>
          </a:prstGeom>
          <a:solidFill>
            <a:schemeClr val="accent3"/>
          </a:solidFill>
          <a:ln>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ooter Placeholder 10">
            <a:extLst>
              <a:ext uri="{FF2B5EF4-FFF2-40B4-BE49-F238E27FC236}">
                <a16:creationId xmlns:a16="http://schemas.microsoft.com/office/drawing/2014/main" id="{99105B81-BB6A-A6CE-1BA4-4C00B1378F58}"/>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7" name="Date Placeholder 9">
            <a:extLst>
              <a:ext uri="{FF2B5EF4-FFF2-40B4-BE49-F238E27FC236}">
                <a16:creationId xmlns:a16="http://schemas.microsoft.com/office/drawing/2014/main" id="{941F5AC3-7362-1179-648D-6062C75CFF0C}"/>
              </a:ext>
            </a:extLst>
          </p:cNvPr>
          <p:cNvSpPr>
            <a:spLocks noGrp="1"/>
          </p:cNvSpPr>
          <p:nvPr>
            <p:ph type="dt" sz="half" idx="12"/>
          </p:nvPr>
        </p:nvSpPr>
        <p:spPr>
          <a:xfrm>
            <a:off x="4477512" y="6356350"/>
            <a:ext cx="3236976" cy="365125"/>
          </a:xfrm>
        </p:spPr>
        <p:txBody>
          <a:bodyPr/>
          <a:lstStyle>
            <a:lvl1pPr algn="ctr">
              <a:defRPr/>
            </a:lvl1pPr>
          </a:lstStyle>
          <a:p>
            <a:r>
              <a:rPr lang="en-US"/>
              <a:t>20XX</a:t>
            </a:r>
            <a:endParaRPr lang="en-US" dirty="0"/>
          </a:p>
        </p:txBody>
      </p:sp>
      <p:sp>
        <p:nvSpPr>
          <p:cNvPr id="8" name="Slide Number Placeholder 11">
            <a:extLst>
              <a:ext uri="{FF2B5EF4-FFF2-40B4-BE49-F238E27FC236}">
                <a16:creationId xmlns:a16="http://schemas.microsoft.com/office/drawing/2014/main" id="{9E944BE1-F27E-140F-1071-B7DA15A393E6}"/>
              </a:ext>
            </a:extLst>
          </p:cNvPr>
          <p:cNvSpPr>
            <a:spLocks noGrp="1"/>
          </p:cNvSpPr>
          <p:nvPr>
            <p:ph type="sldNum" sz="quarter" idx="13"/>
          </p:nvPr>
        </p:nvSpPr>
        <p:spPr>
          <a:xfrm>
            <a:off x="10296144" y="6356350"/>
            <a:ext cx="932688" cy="365125"/>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388280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a:xfrm>
            <a:off x="960120" y="317814"/>
            <a:ext cx="10570464" cy="1700784"/>
          </a:xfrm>
        </p:spPr>
        <p:txBody>
          <a:bodyPr>
            <a:noAutofit/>
          </a:bodyPr>
          <a:lstStyle>
            <a:lvl1pPr>
              <a:defRPr sz="4800"/>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2770632"/>
            <a:ext cx="4983480" cy="3767328"/>
          </a:xfrm>
        </p:spPr>
        <p:txBody>
          <a:bodyPr>
            <a:normAutofit/>
          </a:bodyPr>
          <a:lstStyle>
            <a:lvl1pPr marL="0" indent="0">
              <a:buFont typeface="Arial" panose="020B0604020202020204" pitchFamily="34" charset="0"/>
              <a:buNone/>
              <a:defRPr sz="2400"/>
            </a:lvl1pPr>
            <a:lvl2pPr marL="0" indent="0">
              <a:lnSpc>
                <a:spcPct val="100000"/>
              </a:lnSpc>
              <a:spcBef>
                <a:spcPts val="700"/>
              </a:spcBef>
              <a:spcAft>
                <a:spcPts val="700"/>
              </a:spcAft>
              <a:buNone/>
              <a:defRPr sz="2000"/>
            </a:lvl2pPr>
            <a:lvl3pPr marL="283464" indent="-285750">
              <a:lnSpc>
                <a:spcPct val="100000"/>
              </a:lnSpc>
              <a:buFont typeface="Arial" panose="020B0604020202020204" pitchFamily="34" charset="0"/>
              <a:buChar char="•"/>
              <a:defRPr sz="1800" b="0"/>
            </a:lvl3pPr>
            <a:lvl4pPr>
              <a:defRPr sz="1400"/>
            </a:lvl4pPr>
            <a:lvl5pPr marL="88011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2770632"/>
            <a:ext cx="4983480" cy="3767328"/>
          </a:xfrm>
        </p:spPr>
        <p:txBody>
          <a:bodyPr>
            <a:normAutofit/>
          </a:bodyPr>
          <a:lstStyle>
            <a:lvl1pPr marL="0" indent="0">
              <a:buFont typeface="Arial" panose="020B0604020202020204" pitchFamily="34" charset="0"/>
              <a:buNone/>
              <a:defRPr sz="2400"/>
            </a:lvl1pPr>
            <a:lvl2pPr marL="347472" indent="-347472">
              <a:spcBef>
                <a:spcPts val="700"/>
              </a:spcBef>
              <a:spcAft>
                <a:spcPts val="700"/>
              </a:spcAft>
              <a:defRPr sz="2000"/>
            </a:lvl2pPr>
            <a:lvl3pPr marL="560070" indent="-285750">
              <a:buFont typeface="Arial" panose="020B0604020202020204" pitchFamily="34" charset="0"/>
              <a:buChar char="•"/>
              <a:defRPr sz="1600"/>
            </a:lvl3pPr>
            <a:lvl4pPr>
              <a:defRPr sz="1600"/>
            </a:lvl4pPr>
            <a:lvl5pPr marL="880110" indent="-28575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2323125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able">
    <p:bg>
      <p:bgPr>
        <a:solidFill>
          <a:schemeClr val="tx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CF64393-2F7A-8740-66F1-95C9EC151E02}"/>
              </a:ext>
            </a:extLst>
          </p:cNvPr>
          <p:cNvSpPr/>
          <p:nvPr userDrawn="1"/>
        </p:nvSpPr>
        <p:spPr>
          <a:xfrm>
            <a:off x="841248" y="2221992"/>
            <a:ext cx="10515600" cy="38313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a:xfrm>
            <a:off x="960120" y="317814"/>
            <a:ext cx="10570464" cy="1700784"/>
          </a:xfrm>
        </p:spPr>
        <p:txBody>
          <a:bodyPr>
            <a:noAutofit/>
          </a:bodyPr>
          <a:lstStyle>
            <a:lvl1pPr>
              <a:defRPr sz="4800"/>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841248" y="2221992"/>
            <a:ext cx="10515600" cy="3831336"/>
          </a:xfrm>
          <a:noFill/>
        </p:spPr>
        <p:txBody>
          <a:bodyPr>
            <a:normAutofit/>
          </a:bodyPr>
          <a:lstStyle>
            <a:lvl1pPr marL="0" indent="0">
              <a:buFont typeface="Arial" panose="020B0604020202020204" pitchFamily="34" charset="0"/>
              <a:buNone/>
              <a:defRPr sz="2000">
                <a:solidFill>
                  <a:schemeClr val="tx1"/>
                </a:solidFill>
              </a:defRPr>
            </a:lvl1pPr>
            <a:lvl2pPr marL="347472" indent="-347472">
              <a:spcBef>
                <a:spcPts val="700"/>
              </a:spcBef>
              <a:spcAft>
                <a:spcPts val="700"/>
              </a:spcAft>
              <a:defRPr sz="1800">
                <a:solidFill>
                  <a:schemeClr val="tx1"/>
                </a:solidFill>
              </a:defRPr>
            </a:lvl2pPr>
            <a:lvl3pPr marL="560070" indent="-285750">
              <a:buFont typeface="Arial" panose="020B0604020202020204" pitchFamily="34" charset="0"/>
              <a:buChar char="•"/>
              <a:defRPr sz="1400">
                <a:solidFill>
                  <a:schemeClr val="tx1"/>
                </a:solidFill>
              </a:defRPr>
            </a:lvl3pPr>
            <a:lvl4pPr>
              <a:defRPr sz="1400">
                <a:solidFill>
                  <a:schemeClr val="tx1"/>
                </a:solidFill>
              </a:defRPr>
            </a:lvl4pPr>
            <a:lvl5pPr marL="880110" indent="-285750">
              <a:buFont typeface="Arial" panose="020B0604020202020204" pitchFamily="34" charset="0"/>
              <a:buChar char="•"/>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lvl1pPr>
              <a:defRPr>
                <a:solidFill>
                  <a:schemeClr val="bg1"/>
                </a:solidFill>
              </a:defRPr>
            </a:lvl1p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solidFill>
                  <a:schemeClr val="bg1"/>
                </a:solidFill>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lvl1pPr>
              <a:defRPr>
                <a:solidFill>
                  <a:schemeClr val="bg1"/>
                </a:solidFill>
              </a:defRPr>
            </a:lvl1pPr>
          </a:lstStyle>
          <a:p>
            <a:fld id="{294A09A9-5501-47C1-A89A-A340965A2BE2}" type="slidenum">
              <a:rPr lang="en-US" smtClean="0"/>
              <a:pPr/>
              <a:t>‹#›</a:t>
            </a:fld>
            <a:endParaRPr lang="en-US" dirty="0"/>
          </a:p>
        </p:txBody>
      </p:sp>
      <p:sp>
        <p:nvSpPr>
          <p:cNvPr id="2" name="Rectangle 1">
            <a:extLst>
              <a:ext uri="{FF2B5EF4-FFF2-40B4-BE49-F238E27FC236}">
                <a16:creationId xmlns:a16="http://schemas.microsoft.com/office/drawing/2014/main" id="{4C9CF62C-2747-714E-F829-A0176E230364}"/>
              </a:ext>
            </a:extLst>
          </p:cNvPr>
          <p:cNvSpPr/>
          <p:nvPr userDrawn="1"/>
        </p:nvSpPr>
        <p:spPr>
          <a:xfrm>
            <a:off x="838198" y="2129741"/>
            <a:ext cx="10515600" cy="92597"/>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141954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1225296"/>
            <a:ext cx="12188952" cy="395935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0" y="1225296"/>
            <a:ext cx="3337560" cy="3951287"/>
          </a:xfrm>
        </p:spPr>
        <p:txBody>
          <a:bodyPr/>
          <a:lstStyle>
            <a:lvl1pPr>
              <a:defRPr>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3913632" y="1444752"/>
            <a:ext cx="7781544" cy="3392424"/>
          </a:xfrm>
        </p:spPr>
        <p:txBody>
          <a:bodyPr anchor="b">
            <a:normAutofit/>
          </a:bodyPr>
          <a:lstStyle>
            <a:lvl1pPr>
              <a:lnSpc>
                <a:spcPct val="101000"/>
              </a:lnSpc>
              <a:spcBef>
                <a:spcPts val="700"/>
              </a:spcBef>
              <a:spcAft>
                <a:spcPts val="700"/>
              </a:spcAft>
              <a:defRPr sz="5400" baseline="0">
                <a:solidFill>
                  <a:schemeClr val="bg1"/>
                </a:solidFill>
              </a:defRPr>
            </a:lvl1pPr>
          </a:lstStyle>
          <a:p>
            <a:r>
              <a:rPr lang="en-US" dirty="0"/>
              <a:t>Click to edit Master TEXT</a:t>
            </a:r>
          </a:p>
        </p:txBody>
      </p:sp>
      <p:sp>
        <p:nvSpPr>
          <p:cNvPr id="3" name="Text Placeholder 11">
            <a:extLst>
              <a:ext uri="{FF2B5EF4-FFF2-40B4-BE49-F238E27FC236}">
                <a16:creationId xmlns:a16="http://schemas.microsoft.com/office/drawing/2014/main" id="{CBD2514F-3F04-795C-290B-E557B57E4C5B}"/>
              </a:ext>
            </a:extLst>
          </p:cNvPr>
          <p:cNvSpPr>
            <a:spLocks noGrp="1"/>
          </p:cNvSpPr>
          <p:nvPr>
            <p:ph type="body" sz="quarter" idx="11"/>
          </p:nvPr>
        </p:nvSpPr>
        <p:spPr>
          <a:xfrm>
            <a:off x="3913632" y="5358384"/>
            <a:ext cx="7781544" cy="374904"/>
          </a:xfrm>
        </p:spPr>
        <p:txBody>
          <a:bodyPr anchor="ctr">
            <a:normAutofit/>
          </a:bodyPr>
          <a:lstStyle>
            <a:lvl1pPr>
              <a:defRPr lang="en-US" sz="2400" kern="1200" spc="50" baseline="0" dirty="0" smtClean="0">
                <a:solidFill>
                  <a:schemeClr val="tx1"/>
                </a:solidFill>
                <a:latin typeface="+mn-lt"/>
                <a:ea typeface="+mn-ea"/>
                <a:cs typeface="Calibri"/>
              </a:defRPr>
            </a:lvl1pPr>
            <a:lvl2pPr marL="0" indent="0">
              <a:buNone/>
              <a:defRPr/>
            </a:lvl2pPr>
          </a:lstStyle>
          <a:p>
            <a:pPr lvl="0"/>
            <a:r>
              <a:rPr lang="en-US"/>
              <a:t>Click to edit Master text styles</a:t>
            </a:r>
          </a:p>
        </p:txBody>
      </p:sp>
    </p:spTree>
    <p:extLst>
      <p:ext uri="{BB962C8B-B14F-4D97-AF65-F5344CB8AC3E}">
        <p14:creationId xmlns:p14="http://schemas.microsoft.com/office/powerpoint/2010/main" val="19785884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9D15A25-1111-478B-8F77-D992652C71C2}"/>
              </a:ext>
              <a:ext uri="{C183D7F6-B498-43B3-948B-1728B52AA6E4}">
                <adec:decorative xmlns:adec="http://schemas.microsoft.com/office/drawing/2017/decorative" val="1"/>
              </a:ext>
            </a:extLst>
          </p:cNvPr>
          <p:cNvSpPr/>
          <p:nvPr userDrawn="1"/>
        </p:nvSpPr>
        <p:spPr>
          <a:xfrm>
            <a:off x="0" y="2264985"/>
            <a:ext cx="5297764" cy="395218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693472D-332A-4010-9FEA-8E1E9AE7E18F}"/>
              </a:ext>
            </a:extLst>
          </p:cNvPr>
          <p:cNvSpPr>
            <a:spLocks noGrp="1"/>
          </p:cNvSpPr>
          <p:nvPr>
            <p:ph type="title" hasCustomPrompt="1"/>
          </p:nvPr>
        </p:nvSpPr>
        <p:spPr>
          <a:xfrm>
            <a:off x="966213" y="336958"/>
            <a:ext cx="10616187" cy="1700784"/>
          </a:xfrm>
        </p:spPr>
        <p:txBody>
          <a:bodyPr>
            <a:normAutofit/>
          </a:bodyPr>
          <a:lstStyle>
            <a:lvl1pPr>
              <a:lnSpc>
                <a:spcPct val="101000"/>
              </a:lnSpc>
              <a:spcBef>
                <a:spcPts val="700"/>
              </a:spcBef>
              <a:spcAft>
                <a:spcPts val="700"/>
              </a:spcAft>
              <a:defRPr sz="4800" baseline="0">
                <a:solidFill>
                  <a:schemeClr val="tx1"/>
                </a:solidFill>
              </a:defRPr>
            </a:lvl1pPr>
          </a:lstStyle>
          <a:p>
            <a:r>
              <a:rPr lang="en-US" dirty="0"/>
              <a:t>Click to edit Master TEXT</a:t>
            </a:r>
          </a:p>
        </p:txBody>
      </p:sp>
      <p:sp>
        <p:nvSpPr>
          <p:cNvPr id="7" name="Content Placeholder 2">
            <a:extLst>
              <a:ext uri="{FF2B5EF4-FFF2-40B4-BE49-F238E27FC236}">
                <a16:creationId xmlns:a16="http://schemas.microsoft.com/office/drawing/2014/main" id="{51FF791A-8D73-49AD-8569-7F4FE14648E6}"/>
              </a:ext>
            </a:extLst>
          </p:cNvPr>
          <p:cNvSpPr>
            <a:spLocks noGrp="1"/>
          </p:cNvSpPr>
          <p:nvPr>
            <p:ph idx="1" hasCustomPrompt="1"/>
          </p:nvPr>
        </p:nvSpPr>
        <p:spPr>
          <a:xfrm>
            <a:off x="960120" y="2587752"/>
            <a:ext cx="3694176" cy="3258102"/>
          </a:xfrm>
        </p:spPr>
        <p:txBody>
          <a:bodyPr>
            <a:normAutofit/>
          </a:bodyPr>
          <a:lstStyle>
            <a:lvl1pPr>
              <a:defRPr>
                <a:solidFill>
                  <a:schemeClr val="bg1"/>
                </a:solidFill>
              </a:defRPr>
            </a:lvl1pPr>
          </a:lstStyle>
          <a:p>
            <a:r>
              <a:rPr lang="en-US" dirty="0">
                <a:cs typeface="Calibri"/>
              </a:rPr>
              <a:t>Click to edit master text style</a:t>
            </a:r>
          </a:p>
          <a:p>
            <a:endParaRPr lang="en-US" dirty="0">
              <a:cs typeface="Calibri"/>
            </a:endParaRPr>
          </a:p>
        </p:txBody>
      </p:sp>
      <p:sp>
        <p:nvSpPr>
          <p:cNvPr id="14" name="Picture Placeholder 13">
            <a:extLst>
              <a:ext uri="{FF2B5EF4-FFF2-40B4-BE49-F238E27FC236}">
                <a16:creationId xmlns:a16="http://schemas.microsoft.com/office/drawing/2014/main" id="{69D1BED5-2D39-40ED-92F5-CF06BE8A759C}"/>
              </a:ext>
            </a:extLst>
          </p:cNvPr>
          <p:cNvSpPr>
            <a:spLocks noGrp="1"/>
          </p:cNvSpPr>
          <p:nvPr>
            <p:ph type="pic" sz="quarter" idx="14"/>
          </p:nvPr>
        </p:nvSpPr>
        <p:spPr>
          <a:xfrm>
            <a:off x="5297764" y="2265363"/>
            <a:ext cx="3479524" cy="3951287"/>
          </a:xfrm>
        </p:spPr>
        <p:txBody>
          <a:bodyPr/>
          <a:lstStyle/>
          <a:p>
            <a:r>
              <a:rPr lang="en-US"/>
              <a:t>Click icon to add picture</a:t>
            </a:r>
            <a:endParaRPr lang="en-US" dirty="0"/>
          </a:p>
        </p:txBody>
      </p:sp>
      <p:sp>
        <p:nvSpPr>
          <p:cNvPr id="16" name="Picture Placeholder 15">
            <a:extLst>
              <a:ext uri="{FF2B5EF4-FFF2-40B4-BE49-F238E27FC236}">
                <a16:creationId xmlns:a16="http://schemas.microsoft.com/office/drawing/2014/main" id="{42FBE291-E88A-44C5-884C-183EE7F67EE3}"/>
              </a:ext>
            </a:extLst>
          </p:cNvPr>
          <p:cNvSpPr>
            <a:spLocks noGrp="1"/>
          </p:cNvSpPr>
          <p:nvPr>
            <p:ph type="pic" sz="quarter" idx="15"/>
          </p:nvPr>
        </p:nvSpPr>
        <p:spPr>
          <a:xfrm>
            <a:off x="8777288" y="2265363"/>
            <a:ext cx="3414712" cy="3951287"/>
          </a:xfrm>
        </p:spPr>
        <p:txBody>
          <a:bodyPr/>
          <a:lstStyle/>
          <a:p>
            <a:r>
              <a:rPr lang="en-US"/>
              <a:t>Click icon to add picture</a:t>
            </a:r>
            <a:endParaRPr lang="en-US" dirty="0"/>
          </a:p>
        </p:txBody>
      </p:sp>
    </p:spTree>
    <p:extLst>
      <p:ext uri="{BB962C8B-B14F-4D97-AF65-F5344CB8AC3E}">
        <p14:creationId xmlns:p14="http://schemas.microsoft.com/office/powerpoint/2010/main" val="17359075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Break with three images">
    <p:bg>
      <p:bgPr>
        <a:solidFill>
          <a:schemeClr val="tx1"/>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EE19D4B2-6593-465B-9A8E-03DFC943441B}"/>
              </a:ext>
            </a:extLst>
          </p:cNvPr>
          <p:cNvSpPr>
            <a:spLocks noGrp="1"/>
          </p:cNvSpPr>
          <p:nvPr>
            <p:ph type="title" hasCustomPrompt="1"/>
          </p:nvPr>
        </p:nvSpPr>
        <p:spPr>
          <a:xfrm>
            <a:off x="960120" y="3639312"/>
            <a:ext cx="10488168" cy="3090672"/>
          </a:xfrm>
        </p:spPr>
        <p:txBody>
          <a:bodyPr>
            <a:noAutofit/>
          </a:bodyPr>
          <a:lstStyle>
            <a:lvl1pPr>
              <a:defRPr sz="5400">
                <a:solidFill>
                  <a:schemeClr val="bg1"/>
                </a:solidFill>
              </a:defRPr>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637"/>
            <a:ext cx="6080760" cy="3428363"/>
          </a:xfrm>
        </p:spPr>
        <p:txBody>
          <a:bodyPr/>
          <a:lstStyle>
            <a:lvl1pPr>
              <a:defRPr>
                <a:solidFill>
                  <a:schemeClr val="bg1"/>
                </a:solidFill>
              </a:defRPr>
            </a:lvl1pPr>
          </a:lstStyle>
          <a:p>
            <a:r>
              <a:rPr lang="en-US"/>
              <a:t>Click icon to add picture</a:t>
            </a:r>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6099048" y="0"/>
            <a:ext cx="3048000" cy="3429000"/>
          </a:xfrm>
        </p:spPr>
        <p:txBody>
          <a:bodyPr/>
          <a:lstStyle>
            <a:lvl1pPr>
              <a:defRPr>
                <a:solidFill>
                  <a:schemeClr val="bg1"/>
                </a:solidFill>
              </a:defRPr>
            </a:lvl1pPr>
          </a:lstStyle>
          <a:p>
            <a:r>
              <a:rPr lang="en-US"/>
              <a:t>Click icon to add picture</a:t>
            </a:r>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9153144" y="0"/>
            <a:ext cx="3044952" cy="3429000"/>
          </a:xfrm>
        </p:spPr>
        <p:txBody>
          <a:bodyPr/>
          <a:lstStyle>
            <a:lvl1pPr>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12330499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ubtitle, and three image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AAC15B2-D6B3-D582-D31F-550B4D51D7D0}"/>
              </a:ext>
              <a:ext uri="{C183D7F6-B498-43B3-948B-1728B52AA6E4}">
                <adec:decorative xmlns:adec="http://schemas.microsoft.com/office/drawing/2017/decorative" val="1"/>
              </a:ext>
            </a:extLst>
          </p:cNvPr>
          <p:cNvSpPr/>
          <p:nvPr userDrawn="1"/>
        </p:nvSpPr>
        <p:spPr>
          <a:xfrm>
            <a:off x="0" y="0"/>
            <a:ext cx="7763256" cy="422497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5">
            <a:extLst>
              <a:ext uri="{FF2B5EF4-FFF2-40B4-BE49-F238E27FC236}">
                <a16:creationId xmlns:a16="http://schemas.microsoft.com/office/drawing/2014/main" id="{649CC2FD-DEAD-15BE-FCA9-4EFD14D5950A}"/>
              </a:ext>
            </a:extLst>
          </p:cNvPr>
          <p:cNvSpPr>
            <a:spLocks noGrp="1"/>
          </p:cNvSpPr>
          <p:nvPr>
            <p:ph type="title"/>
          </p:nvPr>
        </p:nvSpPr>
        <p:spPr>
          <a:xfrm>
            <a:off x="960120" y="768096"/>
            <a:ext cx="6089904" cy="2980944"/>
          </a:xfrm>
        </p:spPr>
        <p:txBody>
          <a:bodyPr anchor="b">
            <a:normAutofit/>
          </a:bodyPr>
          <a:lstStyle>
            <a:lvl1pPr>
              <a:defRPr sz="4800"/>
            </a:lvl1pPr>
          </a:lstStyle>
          <a:p>
            <a:r>
              <a:rPr lang="en-US"/>
              <a:t>Click to edit Master title style</a:t>
            </a:r>
            <a:endParaRPr lang="en-US" dirty="0"/>
          </a:p>
        </p:txBody>
      </p:sp>
      <p:sp>
        <p:nvSpPr>
          <p:cNvPr id="5" name="Text Placeholder 2">
            <a:extLst>
              <a:ext uri="{FF2B5EF4-FFF2-40B4-BE49-F238E27FC236}">
                <a16:creationId xmlns:a16="http://schemas.microsoft.com/office/drawing/2014/main" id="{6BF9E8A0-9731-99CA-717E-085634925A3C}"/>
              </a:ext>
            </a:extLst>
          </p:cNvPr>
          <p:cNvSpPr>
            <a:spLocks noGrp="1"/>
          </p:cNvSpPr>
          <p:nvPr>
            <p:ph type="body" idx="1"/>
          </p:nvPr>
        </p:nvSpPr>
        <p:spPr>
          <a:xfrm>
            <a:off x="960120" y="4544568"/>
            <a:ext cx="6089904" cy="1545336"/>
          </a:xfrm>
        </p:spPr>
        <p:txBody>
          <a:bodyPr>
            <a:normAutofit/>
          </a:bodyPr>
          <a:lstStyle>
            <a:lvl1pPr marL="0" indent="0">
              <a:buNone/>
              <a:defRPr sz="32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7763256" y="637"/>
            <a:ext cx="2194560" cy="3428363"/>
          </a:xfrm>
        </p:spPr>
        <p:txBody>
          <a:bodyPr/>
          <a:lstStyle/>
          <a:p>
            <a:r>
              <a:rPr lang="en-US"/>
              <a:t>Click icon to add picture</a:t>
            </a:r>
            <a:endParaRPr lang="en-US" dirty="0"/>
          </a:p>
        </p:txBody>
      </p:sp>
      <p:sp>
        <p:nvSpPr>
          <p:cNvPr id="8" name="Picture Placeholder 7">
            <a:extLst>
              <a:ext uri="{FF2B5EF4-FFF2-40B4-BE49-F238E27FC236}">
                <a16:creationId xmlns:a16="http://schemas.microsoft.com/office/drawing/2014/main" id="{6B54A389-080E-45CE-8275-215B7C9B589D}"/>
              </a:ext>
            </a:extLst>
          </p:cNvPr>
          <p:cNvSpPr>
            <a:spLocks noGrp="1"/>
          </p:cNvSpPr>
          <p:nvPr>
            <p:ph type="pic" sz="quarter" idx="14"/>
          </p:nvPr>
        </p:nvSpPr>
        <p:spPr>
          <a:xfrm>
            <a:off x="9966960" y="0"/>
            <a:ext cx="2221992" cy="3429000"/>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7763256" y="3429000"/>
            <a:ext cx="4407408" cy="3429000"/>
          </a:xfrm>
        </p:spPr>
        <p:txBody>
          <a:bodyPr/>
          <a:lstStyle/>
          <a:p>
            <a:r>
              <a:rPr lang="en-US"/>
              <a:t>Click icon to add picture</a:t>
            </a:r>
            <a:endParaRPr lang="en-US" dirty="0"/>
          </a:p>
        </p:txBody>
      </p:sp>
    </p:spTree>
    <p:extLst>
      <p:ext uri="{BB962C8B-B14F-4D97-AF65-F5344CB8AC3E}">
        <p14:creationId xmlns:p14="http://schemas.microsoft.com/office/powerpoint/2010/main" val="72811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a:xfrm>
            <a:off x="960120" y="317814"/>
            <a:ext cx="10570464" cy="1700784"/>
          </a:xfrm>
        </p:spPr>
        <p:txBody>
          <a:bodyPr>
            <a:noAutofit/>
          </a:bodyPr>
          <a:lstStyle>
            <a:lvl1pPr>
              <a:defRPr sz="4800"/>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96696" y="2770632"/>
            <a:ext cx="4983480" cy="3639312"/>
          </a:xfrm>
        </p:spPr>
        <p:txBody>
          <a:bodyPr>
            <a:normAutofit/>
          </a:bodyPr>
          <a:lstStyle>
            <a:lvl1pPr marL="283464" indent="-283464">
              <a:buFont typeface="Arial" panose="020B0604020202020204" pitchFamily="34" charset="0"/>
              <a:buChar char="•"/>
              <a:defRPr sz="2000"/>
            </a:lvl1pPr>
            <a:lvl2pPr marL="548640" indent="-283464">
              <a:defRPr sz="1800"/>
            </a:lvl2pPr>
            <a:lvl3pPr marL="822960" indent="-285750">
              <a:buFont typeface="Arial" panose="020B0604020202020204" pitchFamily="34" charset="0"/>
              <a:buChar char="•"/>
              <a:defRPr sz="1400"/>
            </a:lvl3pPr>
            <a:lvl4pPr marL="1097280" indent="-283464">
              <a:defRPr sz="1400"/>
            </a:lvl4pPr>
            <a:lvl5pPr marL="137160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2770632"/>
            <a:ext cx="4983480" cy="3639312"/>
          </a:xfrm>
        </p:spPr>
        <p:txBody>
          <a:bodyPr>
            <a:normAutofit/>
          </a:bodyPr>
          <a:lstStyle>
            <a:lvl1pPr marL="283464" indent="-283464">
              <a:buFont typeface="Arial" panose="020B0604020202020204" pitchFamily="34" charset="0"/>
              <a:buChar char="•"/>
              <a:defRPr sz="2000"/>
            </a:lvl1pPr>
            <a:lvl2pPr marL="548640" indent="-283464">
              <a:defRPr sz="1800"/>
            </a:lvl2pPr>
            <a:lvl3pPr marL="822960" indent="-285750">
              <a:buFont typeface="Arial" panose="020B0604020202020204" pitchFamily="34" charset="0"/>
              <a:buChar char="•"/>
              <a:defRPr sz="1400"/>
            </a:lvl3pPr>
            <a:lvl4pPr marL="1097280" indent="-283464">
              <a:defRPr sz="1400"/>
            </a:lvl4pPr>
            <a:lvl5pPr marL="1371600" indent="-285750">
              <a:buFont typeface="Arial" panose="020B0604020202020204" pitchFamily="34" charset="0"/>
              <a:buChar cha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702243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D984A150-581C-4608-9034-48767311A65F}"/>
              </a:ext>
              <a:ext uri="{C183D7F6-B498-43B3-948B-1728B52AA6E4}">
                <adec:decorative xmlns:adec="http://schemas.microsoft.com/office/drawing/2017/decorative" val="1"/>
              </a:ext>
            </a:extLst>
          </p:cNvPr>
          <p:cNvSpPr/>
          <p:nvPr userDrawn="1"/>
        </p:nvSpPr>
        <p:spPr>
          <a:xfrm>
            <a:off x="4657345" y="0"/>
            <a:ext cx="7534655"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91E375-8FC7-F526-C116-1136385785AE}"/>
              </a:ext>
            </a:extLst>
          </p:cNvPr>
          <p:cNvSpPr>
            <a:spLocks noGrp="1"/>
          </p:cNvSpPr>
          <p:nvPr>
            <p:ph type="title" hasCustomPrompt="1"/>
          </p:nvPr>
        </p:nvSpPr>
        <p:spPr>
          <a:xfrm>
            <a:off x="5358384" y="384048"/>
            <a:ext cx="6099048" cy="4343400"/>
          </a:xfrm>
        </p:spPr>
        <p:txBody>
          <a:bodyPr anchor="b">
            <a:noAutofit/>
          </a:bodyPr>
          <a:lstStyle>
            <a:lvl1pPr>
              <a:defRPr sz="5400">
                <a:solidFill>
                  <a:schemeClr val="bg1"/>
                </a:solidFill>
              </a:defRPr>
            </a:lvl1pPr>
          </a:lstStyle>
          <a:p>
            <a:r>
              <a:rPr lang="en-US" sz="5400" dirty="0"/>
              <a:t>Click to edit master text style</a:t>
            </a: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0" y="0"/>
            <a:ext cx="4657345" cy="6858000"/>
          </a:xfrm>
        </p:spPr>
        <p:txBody>
          <a:bodyPr/>
          <a:lstStyle/>
          <a:p>
            <a:r>
              <a:rPr lang="en-US"/>
              <a:t>Click icon to add picture</a:t>
            </a:r>
            <a:endParaRPr lang="en-US" dirty="0"/>
          </a:p>
        </p:txBody>
      </p:sp>
      <p:sp>
        <p:nvSpPr>
          <p:cNvPr id="13" name="Content Placeholder 2">
            <a:extLst>
              <a:ext uri="{FF2B5EF4-FFF2-40B4-BE49-F238E27FC236}">
                <a16:creationId xmlns:a16="http://schemas.microsoft.com/office/drawing/2014/main" id="{E309CC8E-0532-4674-9535-1514DA3C14B1}"/>
              </a:ext>
            </a:extLst>
          </p:cNvPr>
          <p:cNvSpPr>
            <a:spLocks noGrp="1"/>
          </p:cNvSpPr>
          <p:nvPr>
            <p:ph idx="1" hasCustomPrompt="1"/>
          </p:nvPr>
        </p:nvSpPr>
        <p:spPr>
          <a:xfrm>
            <a:off x="5355771" y="4865914"/>
            <a:ext cx="6096000" cy="1307592"/>
          </a:xfrm>
        </p:spPr>
        <p:txBody>
          <a:bodyPr anchor="t">
            <a:normAutofit/>
          </a:bodyPr>
          <a:lstStyle>
            <a:lvl1pPr>
              <a:defRPr sz="2800">
                <a:solidFill>
                  <a:schemeClr val="bg1"/>
                </a:solidFill>
              </a:defRPr>
            </a:lvl1pPr>
          </a:lstStyle>
          <a:p>
            <a:r>
              <a:rPr lang="en-US" sz="2000" dirty="0">
                <a:solidFill>
                  <a:schemeClr val="bg1"/>
                </a:solidFill>
                <a:cs typeface="Calibri"/>
              </a:rPr>
              <a:t>Click to edit master text style</a:t>
            </a:r>
          </a:p>
        </p:txBody>
      </p:sp>
      <p:sp>
        <p:nvSpPr>
          <p:cNvPr id="15" name="Footer Placeholder 8">
            <a:extLst>
              <a:ext uri="{FF2B5EF4-FFF2-40B4-BE49-F238E27FC236}">
                <a16:creationId xmlns:a16="http://schemas.microsoft.com/office/drawing/2014/main" id="{A468A676-C4AD-4F50-936D-1C858E8136CE}"/>
              </a:ext>
            </a:extLst>
          </p:cNvPr>
          <p:cNvSpPr txBox="1">
            <a:spLocks/>
          </p:cNvSpPr>
          <p:nvPr userDrawn="1"/>
        </p:nvSpPr>
        <p:spPr>
          <a:xfrm>
            <a:off x="960438" y="6356350"/>
            <a:ext cx="4981512"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cap="all" spc="5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Sample Footer Text</a:t>
            </a:r>
          </a:p>
        </p:txBody>
      </p:sp>
    </p:spTree>
    <p:extLst>
      <p:ext uri="{BB962C8B-B14F-4D97-AF65-F5344CB8AC3E}">
        <p14:creationId xmlns:p14="http://schemas.microsoft.com/office/powerpoint/2010/main" val="426340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a:xfrm>
            <a:off x="960120" y="317814"/>
            <a:ext cx="10570464" cy="1700784"/>
          </a:xfrm>
        </p:spPr>
        <p:txBody>
          <a:bodyPr>
            <a:noAutofit/>
          </a:bodyPr>
          <a:lstStyle>
            <a:lvl1pPr>
              <a:defRPr sz="4800"/>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2770632"/>
            <a:ext cx="4983480" cy="3767328"/>
          </a:xfrm>
        </p:spPr>
        <p:txBody>
          <a:bodyPr>
            <a:normAutofit/>
          </a:bodyPr>
          <a:lstStyle>
            <a:lvl1pPr marL="0" indent="0">
              <a:buFont typeface="Arial" panose="020B0604020202020204" pitchFamily="34" charset="0"/>
              <a:buNone/>
              <a:defRPr sz="2000"/>
            </a:lvl1pPr>
            <a:lvl2pPr marL="347472" indent="-347472">
              <a:spcBef>
                <a:spcPts val="700"/>
              </a:spcBef>
              <a:spcAft>
                <a:spcPts val="700"/>
              </a:spcAft>
              <a:defRPr sz="2000"/>
            </a:lvl2pPr>
            <a:lvl3pPr marL="560070" indent="-285750">
              <a:buFont typeface="Arial" panose="020B0604020202020204" pitchFamily="34" charset="0"/>
              <a:buChar char="•"/>
              <a:defRPr sz="1600"/>
            </a:lvl3pPr>
            <a:lvl4pPr>
              <a:defRPr sz="1600"/>
            </a:lvl4pPr>
            <a:lvl5pPr marL="880110" indent="-28575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6409944" y="2770632"/>
            <a:ext cx="4983480" cy="3767328"/>
          </a:xfrm>
        </p:spPr>
        <p:txBody>
          <a:bodyPr>
            <a:normAutofit/>
          </a:bodyPr>
          <a:lstStyle>
            <a:lvl1pPr marL="0" indent="0">
              <a:buFont typeface="Arial" panose="020B0604020202020204" pitchFamily="34" charset="0"/>
              <a:buNone/>
              <a:defRPr sz="2000"/>
            </a:lvl1pPr>
            <a:lvl2pPr marL="347472" indent="-347472">
              <a:spcBef>
                <a:spcPts val="700"/>
              </a:spcBef>
              <a:spcAft>
                <a:spcPts val="700"/>
              </a:spcAft>
              <a:defRPr sz="2000"/>
            </a:lvl2pPr>
            <a:lvl3pPr marL="560070" indent="-285750">
              <a:buFont typeface="Arial" panose="020B0604020202020204" pitchFamily="34" charset="0"/>
              <a:buChar char="•"/>
              <a:defRPr sz="1600"/>
            </a:lvl3pPr>
            <a:lvl4pPr>
              <a:defRPr sz="1600"/>
            </a:lvl4pPr>
            <a:lvl5pPr marL="880110" indent="-285750">
              <a:buFont typeface="Arial" panose="020B0604020202020204"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26131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mparison Dar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87BA8F8-2F7B-FDA9-6615-3FE2C52C1B99}"/>
              </a:ext>
            </a:extLst>
          </p:cNvPr>
          <p:cNvSpPr/>
          <p:nvPr userDrawn="1"/>
        </p:nvSpPr>
        <p:spPr>
          <a:xfrm>
            <a:off x="0" y="2258568"/>
            <a:ext cx="12192000" cy="4599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itle 12">
            <a:extLst>
              <a:ext uri="{FF2B5EF4-FFF2-40B4-BE49-F238E27FC236}">
                <a16:creationId xmlns:a16="http://schemas.microsoft.com/office/drawing/2014/main" id="{FB62259C-ADDF-4293-AD3B-AB2E04A7483B}"/>
              </a:ext>
            </a:extLst>
          </p:cNvPr>
          <p:cNvSpPr>
            <a:spLocks noGrp="1"/>
          </p:cNvSpPr>
          <p:nvPr>
            <p:ph type="title"/>
          </p:nvPr>
        </p:nvSpPr>
        <p:spPr>
          <a:xfrm>
            <a:off x="960120" y="317814"/>
            <a:ext cx="10570464" cy="1700784"/>
          </a:xfrm>
        </p:spPr>
        <p:txBody>
          <a:bodyPr>
            <a:noAutofit/>
          </a:bodyPr>
          <a:lstStyle>
            <a:lvl1pPr>
              <a:defRPr sz="4800">
                <a:solidFill>
                  <a:schemeClr val="tx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DA9EC567-F249-462A-B71A-9C40D50E26AA}"/>
              </a:ext>
            </a:extLst>
          </p:cNvPr>
          <p:cNvSpPr>
            <a:spLocks noGrp="1"/>
          </p:cNvSpPr>
          <p:nvPr>
            <p:ph sz="half" idx="2"/>
          </p:nvPr>
        </p:nvSpPr>
        <p:spPr>
          <a:xfrm>
            <a:off x="960120" y="2770632"/>
            <a:ext cx="3739896" cy="3657600"/>
          </a:xfrm>
        </p:spPr>
        <p:txBody>
          <a:bodyPr>
            <a:normAutofit/>
          </a:bodyPr>
          <a:lstStyle>
            <a:lvl1pPr marL="0" indent="0">
              <a:buFont typeface="Arial" panose="020B0604020202020204" pitchFamily="34" charset="0"/>
              <a:buNone/>
              <a:defRPr sz="2000">
                <a:solidFill>
                  <a:schemeClr val="bg1"/>
                </a:solidFill>
              </a:defRPr>
            </a:lvl1pPr>
            <a:lvl2pPr marL="347472" indent="-347472">
              <a:spcBef>
                <a:spcPts val="700"/>
              </a:spcBef>
              <a:spcAft>
                <a:spcPts val="700"/>
              </a:spcAft>
              <a:buFont typeface="+mj-lt"/>
              <a:buAutoNum type="arabicPeriod"/>
              <a:defRPr sz="2000">
                <a:solidFill>
                  <a:schemeClr val="bg1"/>
                </a:solidFill>
              </a:defRPr>
            </a:lvl2pPr>
            <a:lvl3pPr marL="560070" indent="-285750">
              <a:buFont typeface="Arial" panose="020B0604020202020204" pitchFamily="34" charset="0"/>
              <a:buChar char="•"/>
              <a:defRPr sz="1600">
                <a:solidFill>
                  <a:schemeClr val="bg1"/>
                </a:solidFill>
              </a:defRPr>
            </a:lvl3pPr>
            <a:lvl4pPr>
              <a:defRPr sz="1600">
                <a:solidFill>
                  <a:schemeClr val="bg1"/>
                </a:solidFill>
              </a:defRPr>
            </a:lvl4pPr>
            <a:lvl5pPr marL="880110" indent="-285750">
              <a:buFont typeface="Arial" panose="020B0604020202020204" pitchFamily="34" charset="0"/>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53367CC7-ED09-4F8D-A39A-C5969D33B9F8}"/>
              </a:ext>
            </a:extLst>
          </p:cNvPr>
          <p:cNvSpPr>
            <a:spLocks noGrp="1"/>
          </p:cNvSpPr>
          <p:nvPr>
            <p:ph sz="quarter" idx="4"/>
          </p:nvPr>
        </p:nvSpPr>
        <p:spPr>
          <a:xfrm>
            <a:off x="5394960" y="2770632"/>
            <a:ext cx="6007608" cy="3657600"/>
          </a:xfrm>
        </p:spPr>
        <p:txBody>
          <a:bodyPr>
            <a:normAutofit/>
          </a:bodyPr>
          <a:lstStyle>
            <a:lvl1pPr marL="0" indent="0">
              <a:buFont typeface="Arial" panose="020B0604020202020204" pitchFamily="34" charset="0"/>
              <a:buNone/>
              <a:defRPr sz="2000">
                <a:solidFill>
                  <a:schemeClr val="bg1"/>
                </a:solidFill>
              </a:defRPr>
            </a:lvl1pPr>
            <a:lvl2pPr marL="347472" indent="-347472">
              <a:spcBef>
                <a:spcPts val="700"/>
              </a:spcBef>
              <a:spcAft>
                <a:spcPts val="700"/>
              </a:spcAft>
              <a:defRPr sz="2000">
                <a:solidFill>
                  <a:schemeClr val="bg1"/>
                </a:solidFill>
              </a:defRPr>
            </a:lvl2pPr>
            <a:lvl3pPr marL="560070" indent="-285750">
              <a:buFont typeface="Arial" panose="020B0604020202020204" pitchFamily="34" charset="0"/>
              <a:buChar char="•"/>
              <a:defRPr sz="1600">
                <a:solidFill>
                  <a:schemeClr val="bg1"/>
                </a:solidFill>
              </a:defRPr>
            </a:lvl3pPr>
            <a:lvl4pPr>
              <a:defRPr sz="1600">
                <a:solidFill>
                  <a:schemeClr val="bg1"/>
                </a:solidFill>
              </a:defRPr>
            </a:lvl4pPr>
            <a:lvl5pPr marL="880110" indent="-285750">
              <a:buFont typeface="Arial" panose="020B0604020202020204" pitchFamily="34" charset="0"/>
              <a:buChar char="•"/>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3ACC79DA-A9E4-4E93-93F1-81907A901BBB}"/>
              </a:ext>
            </a:extLst>
          </p:cNvPr>
          <p:cNvSpPr>
            <a:spLocks noGrp="1"/>
          </p:cNvSpPr>
          <p:nvPr>
            <p:ph type="ftr" sz="quarter" idx="11"/>
          </p:nvPr>
        </p:nvSpPr>
        <p:spPr>
          <a:xfrm>
            <a:off x="960120" y="6356350"/>
            <a:ext cx="3593407" cy="365125"/>
          </a:xfrm>
        </p:spPr>
        <p:txBody>
          <a:bodyPr/>
          <a:lstStyle>
            <a:lvl1pPr>
              <a:defRPr>
                <a:solidFill>
                  <a:schemeClr val="bg1"/>
                </a:solidFill>
              </a:defRPr>
            </a:lvl1pPr>
          </a:lstStyle>
          <a:p>
            <a:r>
              <a:rPr lang="en-US" dirty="0"/>
              <a:t>Sample Footer Text</a:t>
            </a:r>
          </a:p>
        </p:txBody>
      </p:sp>
      <p:sp>
        <p:nvSpPr>
          <p:cNvPr id="10" name="Date Placeholder 9">
            <a:extLst>
              <a:ext uri="{FF2B5EF4-FFF2-40B4-BE49-F238E27FC236}">
                <a16:creationId xmlns:a16="http://schemas.microsoft.com/office/drawing/2014/main" id="{5F92A44F-DE98-4FB5-B474-5DCCDD267A79}"/>
              </a:ext>
            </a:extLst>
          </p:cNvPr>
          <p:cNvSpPr>
            <a:spLocks noGrp="1"/>
          </p:cNvSpPr>
          <p:nvPr>
            <p:ph type="dt" sz="half" idx="10"/>
          </p:nvPr>
        </p:nvSpPr>
        <p:spPr>
          <a:xfrm>
            <a:off x="4477512" y="6356350"/>
            <a:ext cx="3236976" cy="365125"/>
          </a:xfrm>
        </p:spPr>
        <p:txBody>
          <a:bodyPr/>
          <a:lstStyle>
            <a:lvl1pPr algn="ctr">
              <a:defRPr>
                <a:solidFill>
                  <a:schemeClr val="bg1"/>
                </a:solidFill>
              </a:defRPr>
            </a:lvl1pPr>
          </a:lstStyle>
          <a:p>
            <a:r>
              <a:rPr lang="en-US"/>
              <a:t>20XX</a:t>
            </a:r>
            <a:endParaRPr lang="en-US" dirty="0"/>
          </a:p>
        </p:txBody>
      </p:sp>
      <p:sp>
        <p:nvSpPr>
          <p:cNvPr id="12" name="Slide Number Placeholder 11">
            <a:extLst>
              <a:ext uri="{FF2B5EF4-FFF2-40B4-BE49-F238E27FC236}">
                <a16:creationId xmlns:a16="http://schemas.microsoft.com/office/drawing/2014/main" id="{404DFE57-AA80-4ED8-AD77-35CC56F3FBC6}"/>
              </a:ext>
            </a:extLst>
          </p:cNvPr>
          <p:cNvSpPr>
            <a:spLocks noGrp="1"/>
          </p:cNvSpPr>
          <p:nvPr>
            <p:ph type="sldNum" sz="quarter" idx="12"/>
          </p:nvPr>
        </p:nvSpPr>
        <p:spPr/>
        <p:txBody>
          <a:bodyPr/>
          <a:lstStyle>
            <a:lvl1pPr>
              <a:defRPr>
                <a:solidFill>
                  <a:schemeClr val="bg1"/>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25306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content, two images">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9CC2FD-DEAD-15BE-FCA9-4EFD14D5950A}"/>
              </a:ext>
            </a:extLst>
          </p:cNvPr>
          <p:cNvSpPr>
            <a:spLocks noGrp="1"/>
          </p:cNvSpPr>
          <p:nvPr>
            <p:ph type="title"/>
          </p:nvPr>
        </p:nvSpPr>
        <p:spPr>
          <a:xfrm>
            <a:off x="768096" y="347472"/>
            <a:ext cx="7315200" cy="3081528"/>
          </a:xfrm>
        </p:spPr>
        <p:txBody>
          <a:bodyPr anchor="b">
            <a:normAutofit/>
          </a:bodyPr>
          <a:lstStyle>
            <a:lvl1pPr>
              <a:defRPr sz="4800">
                <a:solidFill>
                  <a:schemeClr val="tx1"/>
                </a:solidFill>
              </a:defRPr>
            </a:lvl1pPr>
          </a:lstStyle>
          <a:p>
            <a:r>
              <a:rPr lang="en-US"/>
              <a:t>Click to edit Master title style</a:t>
            </a:r>
            <a:endParaRPr lang="en-US" dirty="0"/>
          </a:p>
        </p:txBody>
      </p:sp>
      <p:sp>
        <p:nvSpPr>
          <p:cNvPr id="2" name="Rectangle 1">
            <a:extLst>
              <a:ext uri="{FF2B5EF4-FFF2-40B4-BE49-F238E27FC236}">
                <a16:creationId xmlns:a16="http://schemas.microsoft.com/office/drawing/2014/main" id="{488A315E-3D77-4A9C-F6F5-4B525C5B2F0A}"/>
              </a:ext>
              <a:ext uri="{C183D7F6-B498-43B3-948B-1728B52AA6E4}">
                <adec:decorative xmlns:adec="http://schemas.microsoft.com/office/drawing/2017/decorative" val="1"/>
              </a:ext>
            </a:extLst>
          </p:cNvPr>
          <p:cNvSpPr/>
          <p:nvPr userDrawn="1"/>
        </p:nvSpPr>
        <p:spPr>
          <a:xfrm>
            <a:off x="0" y="3666744"/>
            <a:ext cx="8650224" cy="3191256"/>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Content Placeholder 2">
            <a:extLst>
              <a:ext uri="{FF2B5EF4-FFF2-40B4-BE49-F238E27FC236}">
                <a16:creationId xmlns:a16="http://schemas.microsoft.com/office/drawing/2014/main" id="{C7E5C666-A348-D887-B11B-D23CF67FB8BB}"/>
              </a:ext>
            </a:extLst>
          </p:cNvPr>
          <p:cNvSpPr>
            <a:spLocks noGrp="1"/>
          </p:cNvSpPr>
          <p:nvPr>
            <p:ph idx="1" hasCustomPrompt="1"/>
          </p:nvPr>
        </p:nvSpPr>
        <p:spPr>
          <a:xfrm>
            <a:off x="758952" y="3959352"/>
            <a:ext cx="7315200" cy="2395728"/>
          </a:xfrm>
        </p:spPr>
        <p:txBody>
          <a:bodyPr>
            <a:normAutofit/>
          </a:bodyPr>
          <a:lstStyle>
            <a:lvl1pPr>
              <a:defRPr sz="2000">
                <a:solidFill>
                  <a:schemeClr val="bg1"/>
                </a:solidFill>
              </a:defRPr>
            </a:lvl1pPr>
          </a:lstStyle>
          <a:p>
            <a:r>
              <a:rPr lang="en-US" dirty="0">
                <a:cs typeface="Calibri"/>
              </a:rPr>
              <a:t>Click to edit master text style</a:t>
            </a:r>
          </a:p>
          <a:p>
            <a:endParaRPr lang="en-US" dirty="0">
              <a:cs typeface="Calibri"/>
            </a:endParaRPr>
          </a:p>
        </p:txBody>
      </p:sp>
      <p:sp>
        <p:nvSpPr>
          <p:cNvPr id="3" name="Picture Placeholder 2">
            <a:extLst>
              <a:ext uri="{FF2B5EF4-FFF2-40B4-BE49-F238E27FC236}">
                <a16:creationId xmlns:a16="http://schemas.microsoft.com/office/drawing/2014/main" id="{63537098-0CB9-40F0-99EE-35DF790670B5}"/>
              </a:ext>
            </a:extLst>
          </p:cNvPr>
          <p:cNvSpPr>
            <a:spLocks noGrp="1"/>
          </p:cNvSpPr>
          <p:nvPr>
            <p:ph type="pic" sz="quarter" idx="13"/>
          </p:nvPr>
        </p:nvSpPr>
        <p:spPr>
          <a:xfrm>
            <a:off x="8650224" y="0"/>
            <a:ext cx="3547872" cy="2651760"/>
          </a:xfrm>
        </p:spPr>
        <p:txBody>
          <a:bodyPr/>
          <a:lstStyle/>
          <a:p>
            <a:r>
              <a:rPr lang="en-US"/>
              <a:t>Click icon to add picture</a:t>
            </a:r>
            <a:endParaRPr lang="en-US" dirty="0"/>
          </a:p>
        </p:txBody>
      </p:sp>
      <p:sp>
        <p:nvSpPr>
          <p:cNvPr id="26" name="Picture Placeholder 25">
            <a:extLst>
              <a:ext uri="{FF2B5EF4-FFF2-40B4-BE49-F238E27FC236}">
                <a16:creationId xmlns:a16="http://schemas.microsoft.com/office/drawing/2014/main" id="{F5006F58-5D95-4392-9D32-BE333EA5493B}"/>
              </a:ext>
            </a:extLst>
          </p:cNvPr>
          <p:cNvSpPr>
            <a:spLocks noGrp="1"/>
          </p:cNvSpPr>
          <p:nvPr>
            <p:ph type="pic" sz="quarter" idx="15"/>
          </p:nvPr>
        </p:nvSpPr>
        <p:spPr>
          <a:xfrm>
            <a:off x="8650224" y="2651760"/>
            <a:ext cx="3547872" cy="4206240"/>
          </a:xfrm>
        </p:spPr>
        <p:txBody>
          <a:bodyPr/>
          <a:lstStyle/>
          <a:p>
            <a:r>
              <a:rPr lang="en-US"/>
              <a:t>Click icon to add picture</a:t>
            </a:r>
            <a:endParaRPr lang="en-US" dirty="0"/>
          </a:p>
        </p:txBody>
      </p:sp>
    </p:spTree>
    <p:extLst>
      <p:ext uri="{BB962C8B-B14F-4D97-AF65-F5344CB8AC3E}">
        <p14:creationId xmlns:p14="http://schemas.microsoft.com/office/powerpoint/2010/main" val="1296818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D153959-30FA-4987-A094-7243641F474B}"/>
              </a:ext>
            </a:extLst>
          </p:cNvPr>
          <p:cNvSpPr/>
          <p:nvPr/>
        </p:nvSpPr>
        <p:spPr>
          <a:xfrm>
            <a:off x="0" y="0"/>
            <a:ext cx="12192000" cy="22649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Placeholder 1">
            <a:extLst>
              <a:ext uri="{FF2B5EF4-FFF2-40B4-BE49-F238E27FC236}">
                <a16:creationId xmlns:a16="http://schemas.microsoft.com/office/drawing/2014/main" id="{50216229-A6DB-436A-B327-667E80F0A563}"/>
              </a:ext>
            </a:extLst>
          </p:cNvPr>
          <p:cNvSpPr>
            <a:spLocks noGrp="1"/>
          </p:cNvSpPr>
          <p:nvPr>
            <p:ph type="title"/>
          </p:nvPr>
        </p:nvSpPr>
        <p:spPr>
          <a:xfrm>
            <a:off x="960120" y="317814"/>
            <a:ext cx="10268712" cy="170078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B2B351D-270D-480D-8AF5-6A213ED2B3FB}"/>
              </a:ext>
            </a:extLst>
          </p:cNvPr>
          <p:cNvSpPr>
            <a:spLocks noGrp="1"/>
          </p:cNvSpPr>
          <p:nvPr>
            <p:ph type="body" idx="1"/>
          </p:nvPr>
        </p:nvSpPr>
        <p:spPr>
          <a:xfrm>
            <a:off x="960120" y="2587752"/>
            <a:ext cx="10268712" cy="35935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1EB0E73-3310-4A8F-BB4A-7A6A99121A61}"/>
              </a:ext>
            </a:extLst>
          </p:cNvPr>
          <p:cNvSpPr>
            <a:spLocks noGrp="1"/>
          </p:cNvSpPr>
          <p:nvPr>
            <p:ph type="dt" sz="half" idx="2"/>
          </p:nvPr>
        </p:nvSpPr>
        <p:spPr>
          <a:xfrm>
            <a:off x="6903720" y="6356350"/>
            <a:ext cx="3236976" cy="365125"/>
          </a:xfrm>
          <a:prstGeom prst="rect">
            <a:avLst/>
          </a:prstGeom>
        </p:spPr>
        <p:txBody>
          <a:bodyPr vert="horz" lIns="91440" tIns="45720" rIns="91440" bIns="45720" rtlCol="0" anchor="ctr"/>
          <a:lstStyle>
            <a:lvl1pPr algn="just">
              <a:defRPr sz="1200" spc="50" baseline="0">
                <a:solidFill>
                  <a:schemeClr val="tx1"/>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1381C4C0-515B-4404-A780-C31E7DFE54A4}"/>
              </a:ext>
            </a:extLst>
          </p:cNvPr>
          <p:cNvSpPr>
            <a:spLocks noGrp="1"/>
          </p:cNvSpPr>
          <p:nvPr>
            <p:ph type="ftr" sz="quarter" idx="3"/>
          </p:nvPr>
        </p:nvSpPr>
        <p:spPr>
          <a:xfrm>
            <a:off x="960120" y="6356350"/>
            <a:ext cx="5504688" cy="365125"/>
          </a:xfrm>
          <a:prstGeom prst="rect">
            <a:avLst/>
          </a:prstGeom>
        </p:spPr>
        <p:txBody>
          <a:bodyPr vert="horz" lIns="91440" tIns="45720" rIns="91440" bIns="45720" rtlCol="0" anchor="ctr"/>
          <a:lstStyle>
            <a:lvl1pPr algn="l">
              <a:defRPr sz="1100" cap="all" spc="50" baseline="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944C30C7-F013-428C-A6F7-A8CCCD14CEF4}"/>
              </a:ext>
            </a:extLst>
          </p:cNvPr>
          <p:cNvSpPr>
            <a:spLocks noGrp="1"/>
          </p:cNvSpPr>
          <p:nvPr>
            <p:ph type="sldNum" sz="quarter" idx="4"/>
          </p:nvPr>
        </p:nvSpPr>
        <p:spPr>
          <a:xfrm>
            <a:off x="10296144" y="6356350"/>
            <a:ext cx="932688" cy="365125"/>
          </a:xfrm>
          <a:prstGeom prst="rect">
            <a:avLst/>
          </a:prstGeom>
        </p:spPr>
        <p:txBody>
          <a:bodyPr vert="horz" lIns="91440" tIns="45720" rIns="91440" bIns="45720" rtlCol="0" anchor="ctr"/>
          <a:lstStyle>
            <a:lvl1pPr algn="r">
              <a:defRPr sz="1200">
                <a:solidFill>
                  <a:schemeClr val="tx1"/>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4229179333"/>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90" r:id="rId3"/>
    <p:sldLayoutId id="2147483691" r:id="rId4"/>
    <p:sldLayoutId id="2147483692" r:id="rId5"/>
    <p:sldLayoutId id="2147483686" r:id="rId6"/>
    <p:sldLayoutId id="2147483693" r:id="rId7"/>
    <p:sldLayoutId id="2147483694" r:id="rId8"/>
    <p:sldLayoutId id="2147483695" r:id="rId9"/>
    <p:sldLayoutId id="2147483672" r:id="rId10"/>
    <p:sldLayoutId id="2147483696" r:id="rId11"/>
    <p:sldLayoutId id="2147483697" r:id="rId12"/>
    <p:sldLayoutId id="2147483698" r:id="rId13"/>
  </p:sldLayoutIdLst>
  <p:hf hdr="0" ftr="0" dt="0"/>
  <p:txStyles>
    <p:titleStyle>
      <a:lvl1pPr algn="l" defTabSz="914400" rtl="0" eaLnBrk="1" latinLnBrk="0" hangingPunct="1">
        <a:lnSpc>
          <a:spcPct val="90000"/>
        </a:lnSpc>
        <a:spcBef>
          <a:spcPct val="0"/>
        </a:spcBef>
        <a:buNone/>
        <a:defRPr sz="6600" kern="1200" cap="all" spc="120" baseline="0">
          <a:solidFill>
            <a:schemeClr val="bg1"/>
          </a:solidFill>
          <a:latin typeface="+mj-lt"/>
          <a:ea typeface="+mj-ea"/>
          <a:cs typeface="+mj-cs"/>
        </a:defRPr>
      </a:lvl1pPr>
    </p:titleStyle>
    <p:bodyStyle>
      <a:lvl1pPr marL="0" indent="0" algn="l" defTabSz="914400" rtl="0" eaLnBrk="1" latinLnBrk="0" hangingPunct="1">
        <a:lnSpc>
          <a:spcPct val="101000"/>
        </a:lnSpc>
        <a:spcBef>
          <a:spcPts val="700"/>
        </a:spcBef>
        <a:spcAft>
          <a:spcPts val="700"/>
        </a:spcAft>
        <a:buFont typeface="Arial" panose="020B0604020202020204" pitchFamily="34" charset="0"/>
        <a:buNone/>
        <a:defRPr sz="2600" kern="1200" spc="50" baseline="0">
          <a:solidFill>
            <a:schemeClr val="tx1"/>
          </a:solidFill>
          <a:latin typeface="+mn-lt"/>
          <a:ea typeface="+mn-ea"/>
          <a:cs typeface="+mn-cs"/>
        </a:defRPr>
      </a:lvl1pPr>
      <a:lvl2pPr marL="274320" indent="-274320" algn="l" defTabSz="914400" rtl="0" eaLnBrk="1" latinLnBrk="0" hangingPunct="1">
        <a:lnSpc>
          <a:spcPct val="101000"/>
        </a:lnSpc>
        <a:spcBef>
          <a:spcPts val="400"/>
        </a:spcBef>
        <a:spcAft>
          <a:spcPts val="400"/>
        </a:spcAft>
        <a:buClrTx/>
        <a:buFont typeface="Arial" panose="020B0604020202020204" pitchFamily="34" charset="0"/>
        <a:buChar char="•"/>
        <a:defRPr sz="2300" kern="1200" spc="50" baseline="0">
          <a:solidFill>
            <a:schemeClr val="tx1"/>
          </a:solidFill>
          <a:latin typeface="+mn-lt"/>
          <a:ea typeface="+mn-ea"/>
          <a:cs typeface="+mn-cs"/>
        </a:defRPr>
      </a:lvl2pPr>
      <a:lvl3pPr marL="27432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3pPr>
      <a:lvl4pPr marL="594360" indent="-274320" algn="l" defTabSz="914400" rtl="0" eaLnBrk="1" latinLnBrk="0" hangingPunct="1">
        <a:lnSpc>
          <a:spcPct val="101000"/>
        </a:lnSpc>
        <a:spcBef>
          <a:spcPts val="400"/>
        </a:spcBef>
        <a:spcAft>
          <a:spcPts val="400"/>
        </a:spcAft>
        <a:buClrTx/>
        <a:buFont typeface="Arial" panose="020B0604020202020204" pitchFamily="34" charset="0"/>
        <a:buChar char="•"/>
        <a:defRPr sz="1800" kern="1200" spc="50" baseline="0">
          <a:solidFill>
            <a:schemeClr val="tx1"/>
          </a:solidFill>
          <a:latin typeface="+mn-lt"/>
          <a:ea typeface="+mn-ea"/>
          <a:cs typeface="+mn-cs"/>
        </a:defRPr>
      </a:lvl4pPr>
      <a:lvl5pPr marL="594360" indent="0" algn="l" defTabSz="914400" rtl="0" eaLnBrk="1" latinLnBrk="0" hangingPunct="1">
        <a:lnSpc>
          <a:spcPct val="101000"/>
        </a:lnSpc>
        <a:spcBef>
          <a:spcPts val="400"/>
        </a:spcBef>
        <a:spcAft>
          <a:spcPts val="400"/>
        </a:spcAft>
        <a:buFont typeface="Arial" panose="020B0604020202020204" pitchFamily="34" charset="0"/>
        <a:buNone/>
        <a:defRPr sz="1800" b="1" kern="1200" spc="5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E8C4EFE6-2069-473C-9C7D-664E02AC6481}"/>
              </a:ext>
            </a:extLst>
          </p:cNvPr>
          <p:cNvSpPr>
            <a:spLocks noGrp="1"/>
          </p:cNvSpPr>
          <p:nvPr>
            <p:ph type="title"/>
          </p:nvPr>
        </p:nvSpPr>
        <p:spPr>
          <a:xfrm>
            <a:off x="352764" y="507099"/>
            <a:ext cx="6178504" cy="1989136"/>
          </a:xfrm>
        </p:spPr>
        <p:txBody>
          <a:bodyPr anchor="t"/>
          <a:lstStyle/>
          <a:p>
            <a:br>
              <a:rPr lang="en-US" sz="1800" b="1" dirty="0">
                <a:effectLst/>
                <a:latin typeface="Times New Roman" panose="02020603050405020304" pitchFamily="18" charset="0"/>
                <a:ea typeface="Aptos" panose="020B0004020202020204" pitchFamily="34" charset="0"/>
              </a:rPr>
            </a:br>
            <a:r>
              <a:rPr lang="en-US" sz="3200" b="1" dirty="0">
                <a:effectLst/>
                <a:latin typeface="Cooper Black" panose="0208090404030B020404" pitchFamily="18" charset="77"/>
                <a:ea typeface="Aptos" panose="020B0004020202020204" pitchFamily="34" charset="0"/>
              </a:rPr>
              <a:t>Amazon Product Rating and Review Analysis</a:t>
            </a:r>
            <a:endParaRPr lang="en-US" sz="3200" dirty="0"/>
          </a:p>
        </p:txBody>
      </p:sp>
      <p:sp>
        <p:nvSpPr>
          <p:cNvPr id="9" name="Text Placeholder 8">
            <a:extLst>
              <a:ext uri="{FF2B5EF4-FFF2-40B4-BE49-F238E27FC236}">
                <a16:creationId xmlns:a16="http://schemas.microsoft.com/office/drawing/2014/main" id="{0A309D09-2937-4053-9CD6-3131EABB071E}"/>
              </a:ext>
            </a:extLst>
          </p:cNvPr>
          <p:cNvSpPr>
            <a:spLocks noGrp="1"/>
          </p:cNvSpPr>
          <p:nvPr>
            <p:ph type="body" sz="quarter" idx="11"/>
          </p:nvPr>
        </p:nvSpPr>
        <p:spPr>
          <a:xfrm>
            <a:off x="352763" y="2496235"/>
            <a:ext cx="6016541" cy="3854666"/>
          </a:xfrm>
        </p:spPr>
        <p:txBody>
          <a:bodyPr anchor="t">
            <a:normAutofit/>
          </a:bodyPr>
          <a:lstStyle/>
          <a:p>
            <a:pPr>
              <a:lnSpc>
                <a:spcPct val="150000"/>
              </a:lnSpc>
            </a:pPr>
            <a:r>
              <a:rPr lang="en-US" sz="2800" b="1" i="1" dirty="0">
                <a:latin typeface="Palatino Linotype" panose="02040502050505030304" pitchFamily="18" charset="0"/>
              </a:rPr>
              <a:t>Group 1:</a:t>
            </a:r>
          </a:p>
          <a:p>
            <a:pPr>
              <a:lnSpc>
                <a:spcPct val="150000"/>
              </a:lnSpc>
            </a:pPr>
            <a:r>
              <a:rPr lang="en-US" b="1" dirty="0">
                <a:latin typeface="BIG CASLON MEDIUM" panose="02000603090000020003" pitchFamily="2" charset="-79"/>
                <a:cs typeface="BIG CASLON MEDIUM" panose="02000603090000020003" pitchFamily="2" charset="-79"/>
              </a:rPr>
              <a:t>1. Shiva Kotagiri</a:t>
            </a:r>
            <a:br>
              <a:rPr lang="en-US" b="1" dirty="0">
                <a:latin typeface="BIG CASLON MEDIUM" panose="02000603090000020003" pitchFamily="2" charset="-79"/>
                <a:cs typeface="BIG CASLON MEDIUM" panose="02000603090000020003" pitchFamily="2" charset="-79"/>
              </a:rPr>
            </a:br>
            <a:r>
              <a:rPr lang="en-US" b="1" dirty="0">
                <a:latin typeface="BIG CASLON MEDIUM" panose="02000603090000020003" pitchFamily="2" charset="-79"/>
                <a:cs typeface="BIG CASLON MEDIUM" panose="02000603090000020003" pitchFamily="2" charset="-79"/>
              </a:rPr>
              <a:t>2. Rohith Reddy Kolanu</a:t>
            </a:r>
            <a:br>
              <a:rPr lang="en-US" b="1" dirty="0">
                <a:latin typeface="BIG CASLON MEDIUM" panose="02000603090000020003" pitchFamily="2" charset="-79"/>
                <a:cs typeface="BIG CASLON MEDIUM" panose="02000603090000020003" pitchFamily="2" charset="-79"/>
              </a:rPr>
            </a:br>
            <a:r>
              <a:rPr lang="en-US" b="1" dirty="0">
                <a:latin typeface="BIG CASLON MEDIUM" panose="02000603090000020003" pitchFamily="2" charset="-79"/>
                <a:cs typeface="BIG CASLON MEDIUM" panose="02000603090000020003" pitchFamily="2" charset="-79"/>
              </a:rPr>
              <a:t>3. Vineet Reddy Saddi</a:t>
            </a:r>
            <a:br>
              <a:rPr lang="en-US" b="1" dirty="0">
                <a:latin typeface="BIG CASLON MEDIUM" panose="02000603090000020003" pitchFamily="2" charset="-79"/>
                <a:cs typeface="BIG CASLON MEDIUM" panose="02000603090000020003" pitchFamily="2" charset="-79"/>
              </a:rPr>
            </a:br>
            <a:r>
              <a:rPr lang="en-US" b="1" dirty="0">
                <a:latin typeface="BIG CASLON MEDIUM" panose="02000603090000020003" pitchFamily="2" charset="-79"/>
                <a:cs typeface="BIG CASLON MEDIUM" panose="02000603090000020003" pitchFamily="2" charset="-79"/>
              </a:rPr>
              <a:t>4. </a:t>
            </a:r>
            <a:r>
              <a:rPr lang="en-US" b="1">
                <a:latin typeface="BIG CASLON MEDIUM" panose="02000603090000020003" pitchFamily="2" charset="-79"/>
                <a:cs typeface="BIG CASLON MEDIUM" panose="02000603090000020003" pitchFamily="2" charset="-79"/>
              </a:rPr>
              <a:t>Prakash </a:t>
            </a:r>
            <a:r>
              <a:rPr lang="en-US" b="1" dirty="0">
                <a:latin typeface="BIG CASLON MEDIUM" panose="02000603090000020003" pitchFamily="2" charset="-79"/>
                <a:cs typeface="BIG CASLON MEDIUM" panose="02000603090000020003" pitchFamily="2" charset="-79"/>
              </a:rPr>
              <a:t>Sai Alla</a:t>
            </a:r>
            <a:br>
              <a:rPr lang="en-US" b="1">
                <a:latin typeface="BIG CASLON MEDIUM" panose="02000603090000020003" pitchFamily="2" charset="-79"/>
                <a:cs typeface="BIG CASLON MEDIUM" panose="02000603090000020003" pitchFamily="2" charset="-79"/>
              </a:rPr>
            </a:br>
            <a:r>
              <a:rPr lang="en-US" b="1">
                <a:latin typeface="BIG CASLON MEDIUM" panose="02000603090000020003" pitchFamily="2" charset="-79"/>
                <a:cs typeface="BIG CASLON MEDIUM" panose="02000603090000020003" pitchFamily="2" charset="-79"/>
              </a:rPr>
              <a:t>5. Pratham </a:t>
            </a:r>
            <a:r>
              <a:rPr lang="en-US" b="1" dirty="0">
                <a:latin typeface="BIG CASLON MEDIUM" panose="02000603090000020003" pitchFamily="2" charset="-79"/>
                <a:cs typeface="BIG CASLON MEDIUM" panose="02000603090000020003" pitchFamily="2" charset="-79"/>
              </a:rPr>
              <a:t>Patel</a:t>
            </a:r>
          </a:p>
        </p:txBody>
      </p:sp>
      <p:pic>
        <p:nvPicPr>
          <p:cNvPr id="16" name="Picture Placeholder 15" descr="A close-up of a building black and white">
            <a:extLst>
              <a:ext uri="{FF2B5EF4-FFF2-40B4-BE49-F238E27FC236}">
                <a16:creationId xmlns:a16="http://schemas.microsoft.com/office/drawing/2014/main" id="{650E3331-8D16-8FBA-1515-6CC473872BE1}"/>
              </a:ext>
            </a:extLst>
          </p:cNvPr>
          <p:cNvPicPr>
            <a:picLocks noGrp="1" noChangeAspect="1"/>
          </p:cNvPicPr>
          <p:nvPr>
            <p:ph type="pic" sz="quarter" idx="12"/>
          </p:nvPr>
        </p:nvPicPr>
        <p:blipFill>
          <a:blip r:embed="rId3"/>
          <a:srcRect t="14" b="14"/>
          <a:stretch>
            <a:fillRect/>
          </a:stretch>
        </p:blipFill>
        <p:spPr>
          <a:xfrm>
            <a:off x="7534656" y="274636"/>
            <a:ext cx="4654296" cy="3429000"/>
          </a:xfrm>
          <a:prstGeom prst="rect">
            <a:avLst/>
          </a:prstGeom>
        </p:spPr>
      </p:pic>
      <p:pic>
        <p:nvPicPr>
          <p:cNvPr id="17" name="Picture Placeholder 16" descr="A brick wall with a word painted on it">
            <a:extLst>
              <a:ext uri="{FF2B5EF4-FFF2-40B4-BE49-F238E27FC236}">
                <a16:creationId xmlns:a16="http://schemas.microsoft.com/office/drawing/2014/main" id="{DDD7C7D9-5846-C54C-32B0-17A39CF39536}"/>
              </a:ext>
            </a:extLst>
          </p:cNvPr>
          <p:cNvPicPr>
            <a:picLocks noGrp="1" noChangeAspect="1"/>
          </p:cNvPicPr>
          <p:nvPr>
            <p:ph type="pic" sz="quarter" idx="13"/>
          </p:nvPr>
        </p:nvPicPr>
        <p:blipFill>
          <a:blip r:embed="rId4"/>
          <a:srcRect l="74" r="74"/>
          <a:stretch>
            <a:fillRect/>
          </a:stretch>
        </p:blipFill>
        <p:spPr>
          <a:prstGeom prst="rect">
            <a:avLst/>
          </a:prstGeom>
        </p:spPr>
      </p:pic>
      <p:pic>
        <p:nvPicPr>
          <p:cNvPr id="3" name="Picture 2" descr="A close-up of a logo&#10;&#10;Description automatically generated">
            <a:extLst>
              <a:ext uri="{FF2B5EF4-FFF2-40B4-BE49-F238E27FC236}">
                <a16:creationId xmlns:a16="http://schemas.microsoft.com/office/drawing/2014/main" id="{4CD07A7D-941A-72F7-9BF3-1ABB526C8810}"/>
              </a:ext>
            </a:extLst>
          </p:cNvPr>
          <p:cNvPicPr>
            <a:picLocks noChangeAspect="1"/>
          </p:cNvPicPr>
          <p:nvPr/>
        </p:nvPicPr>
        <p:blipFill>
          <a:blip r:embed="rId5"/>
          <a:stretch>
            <a:fillRect/>
          </a:stretch>
        </p:blipFill>
        <p:spPr>
          <a:xfrm>
            <a:off x="6531267" y="1438733"/>
            <a:ext cx="5307970" cy="3980534"/>
          </a:xfrm>
          <a:prstGeom prst="rect">
            <a:avLst/>
          </a:prstGeom>
        </p:spPr>
      </p:pic>
    </p:spTree>
    <p:extLst>
      <p:ext uri="{BB962C8B-B14F-4D97-AF65-F5344CB8AC3E}">
        <p14:creationId xmlns:p14="http://schemas.microsoft.com/office/powerpoint/2010/main" val="225930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Title 53">
            <a:extLst>
              <a:ext uri="{FF2B5EF4-FFF2-40B4-BE49-F238E27FC236}">
                <a16:creationId xmlns:a16="http://schemas.microsoft.com/office/drawing/2014/main" id="{742A82AB-F005-49A7-9C16-0AF17C1E992A}"/>
              </a:ext>
            </a:extLst>
          </p:cNvPr>
          <p:cNvSpPr>
            <a:spLocks noGrp="1"/>
          </p:cNvSpPr>
          <p:nvPr>
            <p:ph type="title"/>
          </p:nvPr>
        </p:nvSpPr>
        <p:spPr>
          <a:xfrm>
            <a:off x="256793" y="641350"/>
            <a:ext cx="11515853" cy="1420722"/>
          </a:xfrm>
        </p:spPr>
        <p:txBody>
          <a:bodyPr anchor="t">
            <a:normAutofit/>
          </a:bodyPr>
          <a:lstStyle/>
          <a:p>
            <a:r>
              <a:rPr lang="en-US" sz="1800" kern="100" dirty="0">
                <a:effectLst/>
                <a:latin typeface="Cooper Black" panose="0208090404030B020404" pitchFamily="18" charset="77"/>
                <a:ea typeface="Aptos" panose="020B0004020202020204" pitchFamily="34" charset="0"/>
                <a:cs typeface="Times New Roman" panose="02020603050405020304" pitchFamily="18" charset="0"/>
              </a:rPr>
              <a:t>1. Which products have the highest and lowest ratings within each category?</a:t>
            </a:r>
            <a:br>
              <a:rPr lang="en-US" sz="1800" kern="100" dirty="0">
                <a:effectLst/>
                <a:latin typeface="Cooper Black" panose="0208090404030B020404" pitchFamily="18" charset="77"/>
                <a:ea typeface="Aptos" panose="020B0004020202020204" pitchFamily="34" charset="0"/>
                <a:cs typeface="Times New Roman" panose="02020603050405020304" pitchFamily="18" charset="0"/>
              </a:rPr>
            </a:br>
            <a:endParaRPr lang="en-US" dirty="0">
              <a:latin typeface="Cooper Black" panose="0208090404030B020404" pitchFamily="18" charset="77"/>
            </a:endParaRPr>
          </a:p>
        </p:txBody>
      </p:sp>
      <p:sp>
        <p:nvSpPr>
          <p:cNvPr id="29" name="Content Placeholder 28">
            <a:extLst>
              <a:ext uri="{FF2B5EF4-FFF2-40B4-BE49-F238E27FC236}">
                <a16:creationId xmlns:a16="http://schemas.microsoft.com/office/drawing/2014/main" id="{72142BC0-18E5-42CE-A02F-AC348DDCE465}"/>
              </a:ext>
            </a:extLst>
          </p:cNvPr>
          <p:cNvSpPr>
            <a:spLocks noGrp="1"/>
          </p:cNvSpPr>
          <p:nvPr>
            <p:ph idx="1"/>
          </p:nvPr>
        </p:nvSpPr>
        <p:spPr>
          <a:xfrm>
            <a:off x="492760" y="2611955"/>
            <a:ext cx="4485640" cy="3258102"/>
          </a:xfrm>
        </p:spPr>
        <p:txBody>
          <a:bodyPr anchor="ctr">
            <a:noAutofit/>
          </a:bodyPr>
          <a:lstStyle/>
          <a:p>
            <a:pPr algn="just"/>
            <a:r>
              <a:rPr lang="en-US" sz="1600" b="1" i="1" dirty="0">
                <a:latin typeface="BIG CASLON MEDIUM" panose="02000603090000020003" pitchFamily="2" charset="-79"/>
                <a:cs typeface="BIG CASLON MEDIUM" panose="02000603090000020003" pitchFamily="2" charset="-79"/>
              </a:rPr>
              <a:t>The chart compares the ratings and number of reviews for two microphones in the "Audio &amp; Video Accessories | PC Microphones" category. It highlights the JBL Commercial microphone as having the highest rating (14,969 reviews) and the HUMBLE Dynamic microphone with a comparatively lower rating (2,804 reviews). The visualization aims to understand customer preferences and product popularity.</a:t>
            </a:r>
          </a:p>
        </p:txBody>
      </p:sp>
      <p:pic>
        <p:nvPicPr>
          <p:cNvPr id="34" name="Picture Placeholder 33" descr="A picture containing text, building, outdoor, sky">
            <a:extLst>
              <a:ext uri="{FF2B5EF4-FFF2-40B4-BE49-F238E27FC236}">
                <a16:creationId xmlns:a16="http://schemas.microsoft.com/office/drawing/2014/main" id="{E23E4EA2-AE1C-4911-AC13-FD854477A2FB}"/>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l="39" r="39"/>
          <a:stretch/>
        </p:blipFill>
        <p:spPr>
          <a:xfrm>
            <a:off x="5297764" y="2265363"/>
            <a:ext cx="3479524" cy="3951287"/>
          </a:xfrm>
        </p:spPr>
      </p:pic>
      <p:pic>
        <p:nvPicPr>
          <p:cNvPr id="22" name="Picture Placeholder 21" descr="Picture of a train going through a city ">
            <a:extLst>
              <a:ext uri="{FF2B5EF4-FFF2-40B4-BE49-F238E27FC236}">
                <a16:creationId xmlns:a16="http://schemas.microsoft.com/office/drawing/2014/main" id="{9AD18647-9CDA-4709-9738-A5B5C1DB545C}"/>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8777288" y="2265363"/>
            <a:ext cx="3414712" cy="3951287"/>
          </a:xfrm>
        </p:spPr>
      </p:pic>
      <p:pic>
        <p:nvPicPr>
          <p:cNvPr id="5" name="Picture 4" descr="A graph of a bar chart&#10;&#10;Description automatically generated with medium confidence">
            <a:extLst>
              <a:ext uri="{FF2B5EF4-FFF2-40B4-BE49-F238E27FC236}">
                <a16:creationId xmlns:a16="http://schemas.microsoft.com/office/drawing/2014/main" id="{6719B0E4-BD17-1E5D-C24A-F4BD4EB245C0}"/>
              </a:ext>
            </a:extLst>
          </p:cNvPr>
          <p:cNvPicPr>
            <a:picLocks noChangeAspect="1"/>
          </p:cNvPicPr>
          <p:nvPr/>
        </p:nvPicPr>
        <p:blipFill>
          <a:blip r:embed="rId4"/>
          <a:stretch>
            <a:fillRect/>
          </a:stretch>
        </p:blipFill>
        <p:spPr>
          <a:xfrm>
            <a:off x="6014720" y="2265362"/>
            <a:ext cx="5486400" cy="3951288"/>
          </a:xfrm>
          <a:prstGeom prst="rect">
            <a:avLst/>
          </a:prstGeom>
        </p:spPr>
      </p:pic>
    </p:spTree>
    <p:extLst>
      <p:ext uri="{BB962C8B-B14F-4D97-AF65-F5344CB8AC3E}">
        <p14:creationId xmlns:p14="http://schemas.microsoft.com/office/powerpoint/2010/main" val="26397320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B8AA7-E713-4BC8-64F4-2EA30DCA880A}"/>
            </a:ext>
          </a:extLst>
        </p:cNvPr>
        <p:cNvGrpSpPr/>
        <p:nvPr/>
      </p:nvGrpSpPr>
      <p:grpSpPr>
        <a:xfrm>
          <a:off x="0" y="0"/>
          <a:ext cx="0" cy="0"/>
          <a:chOff x="0" y="0"/>
          <a:chExt cx="0" cy="0"/>
        </a:xfrm>
      </p:grpSpPr>
      <p:sp>
        <p:nvSpPr>
          <p:cNvPr id="54" name="Title 53">
            <a:extLst>
              <a:ext uri="{FF2B5EF4-FFF2-40B4-BE49-F238E27FC236}">
                <a16:creationId xmlns:a16="http://schemas.microsoft.com/office/drawing/2014/main" id="{42DD018F-349B-EA74-C94D-08C0239417DD}"/>
              </a:ext>
            </a:extLst>
          </p:cNvPr>
          <p:cNvSpPr>
            <a:spLocks noGrp="1"/>
          </p:cNvSpPr>
          <p:nvPr>
            <p:ph type="title"/>
          </p:nvPr>
        </p:nvSpPr>
        <p:spPr>
          <a:xfrm>
            <a:off x="300227" y="458878"/>
            <a:ext cx="11515853" cy="1420722"/>
          </a:xfrm>
        </p:spPr>
        <p:txBody>
          <a:bodyPr anchor="t">
            <a:normAutofit/>
          </a:bodyPr>
          <a:lstStyle/>
          <a:p>
            <a:br>
              <a:rPr lang="en-US" sz="1800" kern="100" dirty="0">
                <a:effectLst/>
                <a:latin typeface="Cooper Black" panose="0208090404030B020404" pitchFamily="18" charset="77"/>
                <a:ea typeface="Aptos" panose="020B0004020202020204" pitchFamily="34" charset="0"/>
                <a:cs typeface="Times New Roman" panose="02020603050405020304" pitchFamily="18" charset="0"/>
              </a:rPr>
            </a:br>
            <a:r>
              <a:rPr lang="en-US" sz="1800" kern="100" dirty="0">
                <a:effectLst/>
                <a:latin typeface="Cooper Black" panose="0208090404030B020404" pitchFamily="18" charset="77"/>
                <a:ea typeface="Aptos" panose="020B0004020202020204" pitchFamily="34" charset="0"/>
                <a:cs typeface="Times New Roman" panose="02020603050405020304" pitchFamily="18" charset="0"/>
              </a:rPr>
              <a:t>2. </a:t>
            </a:r>
            <a:r>
              <a:rPr lang="en-US" sz="1800" kern="100" dirty="0">
                <a:latin typeface="Cooper Black" panose="0208090404030B020404" pitchFamily="18" charset="77"/>
                <a:cs typeface="Times New Roman" panose="02020603050405020304" pitchFamily="18" charset="0"/>
              </a:rPr>
              <a:t>What is the distribution of discount percentages across all products?</a:t>
            </a:r>
            <a:br>
              <a:rPr lang="en-US" sz="1800" kern="100" dirty="0">
                <a:latin typeface="Cooper Black" panose="0208090404030B020404" pitchFamily="18" charset="77"/>
                <a:cs typeface="Times New Roman" panose="02020603050405020304" pitchFamily="18" charset="0"/>
              </a:rPr>
            </a:br>
            <a:endParaRPr lang="en-US" sz="1800" kern="100" dirty="0">
              <a:latin typeface="Cooper Black" panose="0208090404030B020404" pitchFamily="18" charset="77"/>
              <a:cs typeface="Times New Roman" panose="02020603050405020304" pitchFamily="18" charset="0"/>
            </a:endParaRPr>
          </a:p>
        </p:txBody>
      </p:sp>
      <p:sp>
        <p:nvSpPr>
          <p:cNvPr id="29" name="Content Placeholder 28">
            <a:extLst>
              <a:ext uri="{FF2B5EF4-FFF2-40B4-BE49-F238E27FC236}">
                <a16:creationId xmlns:a16="http://schemas.microsoft.com/office/drawing/2014/main" id="{8379272C-1365-F021-4483-CC9AB8A0AC9C}"/>
              </a:ext>
            </a:extLst>
          </p:cNvPr>
          <p:cNvSpPr>
            <a:spLocks noGrp="1"/>
          </p:cNvSpPr>
          <p:nvPr>
            <p:ph idx="1"/>
          </p:nvPr>
        </p:nvSpPr>
        <p:spPr>
          <a:xfrm>
            <a:off x="492760" y="2611955"/>
            <a:ext cx="4485640" cy="3258102"/>
          </a:xfrm>
        </p:spPr>
        <p:txBody>
          <a:bodyPr anchor="ctr">
            <a:noAutofit/>
          </a:bodyPr>
          <a:lstStyle/>
          <a:p>
            <a:pPr algn="just"/>
            <a:r>
              <a:rPr lang="en-US" sz="1600" b="1" i="1" dirty="0">
                <a:latin typeface="BIG CASLON MEDIUM" panose="02000603090000020003" pitchFamily="2" charset="-79"/>
                <a:cs typeface="BIG CASLON MEDIUM" panose="02000603090000020003" pitchFamily="2" charset="-79"/>
              </a:rPr>
              <a:t>The bar chart displays the top 10 products with the highest discount percentages on Amazon. The data provides insights into maximum discounts offered across various product categories, helping identify the most budget-friendly options for customers.</a:t>
            </a:r>
          </a:p>
        </p:txBody>
      </p:sp>
      <p:pic>
        <p:nvPicPr>
          <p:cNvPr id="34" name="Picture Placeholder 33" descr="A picture containing text, building, outdoor, sky">
            <a:extLst>
              <a:ext uri="{FF2B5EF4-FFF2-40B4-BE49-F238E27FC236}">
                <a16:creationId xmlns:a16="http://schemas.microsoft.com/office/drawing/2014/main" id="{A1F06DD0-6337-4E53-6F54-C7B95237539B}"/>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l="39" r="39"/>
          <a:stretch/>
        </p:blipFill>
        <p:spPr>
          <a:xfrm>
            <a:off x="5297764" y="2265363"/>
            <a:ext cx="3479524" cy="3951287"/>
          </a:xfrm>
        </p:spPr>
      </p:pic>
      <p:pic>
        <p:nvPicPr>
          <p:cNvPr id="22" name="Picture Placeholder 21" descr="Picture of a train going through a city ">
            <a:extLst>
              <a:ext uri="{FF2B5EF4-FFF2-40B4-BE49-F238E27FC236}">
                <a16:creationId xmlns:a16="http://schemas.microsoft.com/office/drawing/2014/main" id="{F11E3B42-CC41-A312-4014-354CB85AF2BF}"/>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8777288" y="2265363"/>
            <a:ext cx="3414712" cy="3951287"/>
          </a:xfrm>
        </p:spPr>
      </p:pic>
      <p:pic>
        <p:nvPicPr>
          <p:cNvPr id="4" name="Picture 3" descr="A chart of different colored bars&#10;&#10;Description automatically generated">
            <a:extLst>
              <a:ext uri="{FF2B5EF4-FFF2-40B4-BE49-F238E27FC236}">
                <a16:creationId xmlns:a16="http://schemas.microsoft.com/office/drawing/2014/main" id="{6E01D749-EF94-D8F7-B1E1-D05E63980EA9}"/>
              </a:ext>
            </a:extLst>
          </p:cNvPr>
          <p:cNvPicPr>
            <a:picLocks noChangeAspect="1"/>
          </p:cNvPicPr>
          <p:nvPr/>
        </p:nvPicPr>
        <p:blipFill>
          <a:blip r:embed="rId4"/>
          <a:stretch>
            <a:fillRect/>
          </a:stretch>
        </p:blipFill>
        <p:spPr>
          <a:xfrm>
            <a:off x="6228080" y="2265363"/>
            <a:ext cx="5067300" cy="3951286"/>
          </a:xfrm>
          <a:prstGeom prst="rect">
            <a:avLst/>
          </a:prstGeom>
        </p:spPr>
      </p:pic>
    </p:spTree>
    <p:extLst>
      <p:ext uri="{BB962C8B-B14F-4D97-AF65-F5344CB8AC3E}">
        <p14:creationId xmlns:p14="http://schemas.microsoft.com/office/powerpoint/2010/main" val="1198846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FDD463-64C5-3859-49BF-AAB98ECA4284}"/>
            </a:ext>
          </a:extLst>
        </p:cNvPr>
        <p:cNvGrpSpPr/>
        <p:nvPr/>
      </p:nvGrpSpPr>
      <p:grpSpPr>
        <a:xfrm>
          <a:off x="0" y="0"/>
          <a:ext cx="0" cy="0"/>
          <a:chOff x="0" y="0"/>
          <a:chExt cx="0" cy="0"/>
        </a:xfrm>
      </p:grpSpPr>
      <p:sp>
        <p:nvSpPr>
          <p:cNvPr id="54" name="Title 53">
            <a:extLst>
              <a:ext uri="{FF2B5EF4-FFF2-40B4-BE49-F238E27FC236}">
                <a16:creationId xmlns:a16="http://schemas.microsoft.com/office/drawing/2014/main" id="{A7BA0DE8-942E-4F65-7D6F-35834024E059}"/>
              </a:ext>
            </a:extLst>
          </p:cNvPr>
          <p:cNvSpPr>
            <a:spLocks noGrp="1"/>
          </p:cNvSpPr>
          <p:nvPr>
            <p:ph type="title"/>
          </p:nvPr>
        </p:nvSpPr>
        <p:spPr>
          <a:xfrm>
            <a:off x="300227" y="458878"/>
            <a:ext cx="11515853" cy="1420722"/>
          </a:xfrm>
        </p:spPr>
        <p:txBody>
          <a:bodyPr anchor="t">
            <a:normAutofit/>
          </a:bodyPr>
          <a:lstStyle/>
          <a:p>
            <a:br>
              <a:rPr lang="en-US" sz="1800" kern="100" dirty="0">
                <a:effectLst/>
                <a:latin typeface="Cooper Black" panose="0208090404030B020404" pitchFamily="18" charset="77"/>
                <a:ea typeface="Aptos" panose="020B0004020202020204" pitchFamily="34" charset="0"/>
                <a:cs typeface="Times New Roman" panose="02020603050405020304" pitchFamily="18" charset="0"/>
              </a:rPr>
            </a:br>
            <a:r>
              <a:rPr lang="en-US" sz="2000" kern="100" dirty="0">
                <a:latin typeface="Cooper Black" panose="0208090404030B020404" pitchFamily="18" charset="77"/>
                <a:cs typeface="Times New Roman" panose="02020603050405020304" pitchFamily="18" charset="0"/>
              </a:rPr>
              <a:t>3. What are the top 10 lowest-rated products, and how do their ratings compare?</a:t>
            </a:r>
          </a:p>
        </p:txBody>
      </p:sp>
      <p:sp>
        <p:nvSpPr>
          <p:cNvPr id="29" name="Content Placeholder 28">
            <a:extLst>
              <a:ext uri="{FF2B5EF4-FFF2-40B4-BE49-F238E27FC236}">
                <a16:creationId xmlns:a16="http://schemas.microsoft.com/office/drawing/2014/main" id="{A9E85F77-055E-04F4-3657-F823E2C043B9}"/>
              </a:ext>
            </a:extLst>
          </p:cNvPr>
          <p:cNvSpPr>
            <a:spLocks noGrp="1"/>
          </p:cNvSpPr>
          <p:nvPr>
            <p:ph idx="1"/>
          </p:nvPr>
        </p:nvSpPr>
        <p:spPr>
          <a:xfrm>
            <a:off x="492760" y="2611955"/>
            <a:ext cx="4485640" cy="3258102"/>
          </a:xfrm>
        </p:spPr>
        <p:txBody>
          <a:bodyPr anchor="ctr">
            <a:noAutofit/>
          </a:bodyPr>
          <a:lstStyle/>
          <a:p>
            <a:pPr algn="just"/>
            <a:r>
              <a:rPr lang="en-US" sz="1600" b="1" i="1" dirty="0">
                <a:latin typeface="BIG CASLON MEDIUM" panose="02000603090000020003" pitchFamily="2" charset="-79"/>
                <a:cs typeface="BIG CASLON MEDIUM" panose="02000603090000020003" pitchFamily="2" charset="-79"/>
              </a:rPr>
              <a:t>This bar chart illustrates the 10 products with the lowest customer ratings on Amazon. The data highlights products with poor performance in customer satisfaction, providing insights into items that may require quality improvements or better customer engagement.</a:t>
            </a:r>
          </a:p>
        </p:txBody>
      </p:sp>
      <p:pic>
        <p:nvPicPr>
          <p:cNvPr id="34" name="Picture Placeholder 33" descr="A picture containing text, building, outdoor, sky">
            <a:extLst>
              <a:ext uri="{FF2B5EF4-FFF2-40B4-BE49-F238E27FC236}">
                <a16:creationId xmlns:a16="http://schemas.microsoft.com/office/drawing/2014/main" id="{052972F5-27A0-68DB-C5D4-DD068D28D75C}"/>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l="39" r="39"/>
          <a:stretch/>
        </p:blipFill>
        <p:spPr>
          <a:xfrm>
            <a:off x="5297764" y="2265363"/>
            <a:ext cx="3479524" cy="3951287"/>
          </a:xfrm>
        </p:spPr>
      </p:pic>
      <p:pic>
        <p:nvPicPr>
          <p:cNvPr id="22" name="Picture Placeholder 21" descr="Picture of a train going through a city ">
            <a:extLst>
              <a:ext uri="{FF2B5EF4-FFF2-40B4-BE49-F238E27FC236}">
                <a16:creationId xmlns:a16="http://schemas.microsoft.com/office/drawing/2014/main" id="{690A42B0-98FA-0C25-DE97-A4572EBBC34E}"/>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8777288" y="2265363"/>
            <a:ext cx="3414712" cy="3951287"/>
          </a:xfrm>
        </p:spPr>
      </p:pic>
      <p:pic>
        <p:nvPicPr>
          <p:cNvPr id="3" name="Picture 2" descr="A graph of a product&#10;&#10;Description automatically generated">
            <a:extLst>
              <a:ext uri="{FF2B5EF4-FFF2-40B4-BE49-F238E27FC236}">
                <a16:creationId xmlns:a16="http://schemas.microsoft.com/office/drawing/2014/main" id="{A5B038A9-33B0-30A3-568C-F5B17DF9435C}"/>
              </a:ext>
            </a:extLst>
          </p:cNvPr>
          <p:cNvPicPr>
            <a:picLocks noChangeAspect="1"/>
          </p:cNvPicPr>
          <p:nvPr/>
        </p:nvPicPr>
        <p:blipFill>
          <a:blip r:embed="rId4"/>
          <a:stretch>
            <a:fillRect/>
          </a:stretch>
        </p:blipFill>
        <p:spPr>
          <a:xfrm>
            <a:off x="6096000" y="2265362"/>
            <a:ext cx="5293360" cy="3951287"/>
          </a:xfrm>
          <a:prstGeom prst="rect">
            <a:avLst/>
          </a:prstGeom>
        </p:spPr>
      </p:pic>
    </p:spTree>
    <p:extLst>
      <p:ext uri="{BB962C8B-B14F-4D97-AF65-F5344CB8AC3E}">
        <p14:creationId xmlns:p14="http://schemas.microsoft.com/office/powerpoint/2010/main" val="80390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EFCDAC-0E60-087E-0254-C50A11DA3D3C}"/>
            </a:ext>
          </a:extLst>
        </p:cNvPr>
        <p:cNvGrpSpPr/>
        <p:nvPr/>
      </p:nvGrpSpPr>
      <p:grpSpPr>
        <a:xfrm>
          <a:off x="0" y="0"/>
          <a:ext cx="0" cy="0"/>
          <a:chOff x="0" y="0"/>
          <a:chExt cx="0" cy="0"/>
        </a:xfrm>
      </p:grpSpPr>
      <p:sp>
        <p:nvSpPr>
          <p:cNvPr id="54" name="Title 53">
            <a:extLst>
              <a:ext uri="{FF2B5EF4-FFF2-40B4-BE49-F238E27FC236}">
                <a16:creationId xmlns:a16="http://schemas.microsoft.com/office/drawing/2014/main" id="{8D0EC993-17FE-43E8-ABCE-67416CAFD053}"/>
              </a:ext>
            </a:extLst>
          </p:cNvPr>
          <p:cNvSpPr>
            <a:spLocks noGrp="1"/>
          </p:cNvSpPr>
          <p:nvPr>
            <p:ph type="title"/>
          </p:nvPr>
        </p:nvSpPr>
        <p:spPr>
          <a:xfrm>
            <a:off x="300227" y="458878"/>
            <a:ext cx="11515853" cy="1420722"/>
          </a:xfrm>
        </p:spPr>
        <p:txBody>
          <a:bodyPr anchor="t">
            <a:normAutofit/>
          </a:bodyPr>
          <a:lstStyle/>
          <a:p>
            <a:r>
              <a:rPr lang="en-US" sz="2000" kern="100" dirty="0">
                <a:latin typeface="Cooper Black" panose="0208090404030B020404" pitchFamily="18" charset="77"/>
                <a:cs typeface="Times New Roman" panose="02020603050405020304" pitchFamily="18" charset="0"/>
              </a:rPr>
              <a:t>4. Who are the top 10 users by the number of reviews, and how many reviews have they submitted?</a:t>
            </a:r>
            <a:br>
              <a:rPr lang="en-US" sz="2000" kern="100" dirty="0">
                <a:latin typeface="Cooper Black" panose="0208090404030B020404" pitchFamily="18" charset="77"/>
                <a:cs typeface="Times New Roman" panose="02020603050405020304" pitchFamily="18" charset="0"/>
              </a:rPr>
            </a:br>
            <a:br>
              <a:rPr lang="en-US" sz="2000" kern="100" dirty="0">
                <a:latin typeface="Cooper Black" panose="0208090404030B020404" pitchFamily="18" charset="77"/>
                <a:cs typeface="Times New Roman" panose="02020603050405020304" pitchFamily="18" charset="0"/>
              </a:rPr>
            </a:br>
            <a:endParaRPr lang="en-US" sz="2000" kern="100" dirty="0">
              <a:latin typeface="Cooper Black" panose="0208090404030B020404" pitchFamily="18" charset="77"/>
              <a:cs typeface="Times New Roman" panose="02020603050405020304" pitchFamily="18" charset="0"/>
            </a:endParaRPr>
          </a:p>
        </p:txBody>
      </p:sp>
      <p:sp>
        <p:nvSpPr>
          <p:cNvPr id="29" name="Content Placeholder 28">
            <a:extLst>
              <a:ext uri="{FF2B5EF4-FFF2-40B4-BE49-F238E27FC236}">
                <a16:creationId xmlns:a16="http://schemas.microsoft.com/office/drawing/2014/main" id="{20A68D40-FD60-52A5-AD7C-C872BE0CAC01}"/>
              </a:ext>
            </a:extLst>
          </p:cNvPr>
          <p:cNvSpPr>
            <a:spLocks noGrp="1"/>
          </p:cNvSpPr>
          <p:nvPr>
            <p:ph idx="1"/>
          </p:nvPr>
        </p:nvSpPr>
        <p:spPr>
          <a:xfrm>
            <a:off x="492760" y="2611955"/>
            <a:ext cx="4485640" cy="3258102"/>
          </a:xfrm>
        </p:spPr>
        <p:txBody>
          <a:bodyPr anchor="ctr">
            <a:noAutofit/>
          </a:bodyPr>
          <a:lstStyle/>
          <a:p>
            <a:pPr algn="just"/>
            <a:r>
              <a:rPr lang="en-US" sz="1600" b="1" i="1" dirty="0">
                <a:latin typeface="BIG CASLON MEDIUM" panose="02000603090000020003" pitchFamily="2" charset="-79"/>
                <a:cs typeface="BIG CASLON MEDIUM" panose="02000603090000020003" pitchFamily="2" charset="-79"/>
              </a:rPr>
              <a:t>This line chart shows the top 10 Amazon users with the highest number of product reviews. It highlights the most active reviewers, showcasing their contributions to product feedback and customer insights.</a:t>
            </a:r>
          </a:p>
        </p:txBody>
      </p:sp>
      <p:pic>
        <p:nvPicPr>
          <p:cNvPr id="34" name="Picture Placeholder 33" descr="A picture containing text, building, outdoor, sky">
            <a:extLst>
              <a:ext uri="{FF2B5EF4-FFF2-40B4-BE49-F238E27FC236}">
                <a16:creationId xmlns:a16="http://schemas.microsoft.com/office/drawing/2014/main" id="{D6AF2B2C-A3F7-EF0C-EF01-903F1BC8ABAD}"/>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l="39" r="39"/>
          <a:stretch/>
        </p:blipFill>
        <p:spPr>
          <a:xfrm>
            <a:off x="5297764" y="2265363"/>
            <a:ext cx="3479524" cy="3951287"/>
          </a:xfrm>
        </p:spPr>
      </p:pic>
      <p:pic>
        <p:nvPicPr>
          <p:cNvPr id="22" name="Picture Placeholder 21" descr="Picture of a train going through a city ">
            <a:extLst>
              <a:ext uri="{FF2B5EF4-FFF2-40B4-BE49-F238E27FC236}">
                <a16:creationId xmlns:a16="http://schemas.microsoft.com/office/drawing/2014/main" id="{6C3F8D36-0F9C-AD84-FE2C-BE95AF247344}"/>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8777288" y="2265363"/>
            <a:ext cx="3414712" cy="3951287"/>
          </a:xfrm>
        </p:spPr>
      </p:pic>
      <p:pic>
        <p:nvPicPr>
          <p:cNvPr id="4" name="Picture 3" descr="A graph with a line&#10;&#10;Description automatically generated">
            <a:extLst>
              <a:ext uri="{FF2B5EF4-FFF2-40B4-BE49-F238E27FC236}">
                <a16:creationId xmlns:a16="http://schemas.microsoft.com/office/drawing/2014/main" id="{88C95C43-1EC8-3362-A5F3-4D1BCAD6BB6E}"/>
              </a:ext>
            </a:extLst>
          </p:cNvPr>
          <p:cNvPicPr>
            <a:picLocks noChangeAspect="1"/>
          </p:cNvPicPr>
          <p:nvPr/>
        </p:nvPicPr>
        <p:blipFill>
          <a:blip r:embed="rId4"/>
          <a:stretch>
            <a:fillRect/>
          </a:stretch>
        </p:blipFill>
        <p:spPr>
          <a:xfrm>
            <a:off x="6096000" y="2265362"/>
            <a:ext cx="5364480" cy="3951287"/>
          </a:xfrm>
          <a:prstGeom prst="rect">
            <a:avLst/>
          </a:prstGeom>
        </p:spPr>
      </p:pic>
    </p:spTree>
    <p:extLst>
      <p:ext uri="{BB962C8B-B14F-4D97-AF65-F5344CB8AC3E}">
        <p14:creationId xmlns:p14="http://schemas.microsoft.com/office/powerpoint/2010/main" val="186024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2B4F2-D3C6-BED6-8925-2AC45BFD6774}"/>
            </a:ext>
          </a:extLst>
        </p:cNvPr>
        <p:cNvGrpSpPr/>
        <p:nvPr/>
      </p:nvGrpSpPr>
      <p:grpSpPr>
        <a:xfrm>
          <a:off x="0" y="0"/>
          <a:ext cx="0" cy="0"/>
          <a:chOff x="0" y="0"/>
          <a:chExt cx="0" cy="0"/>
        </a:xfrm>
      </p:grpSpPr>
      <p:sp>
        <p:nvSpPr>
          <p:cNvPr id="54" name="Title 53">
            <a:extLst>
              <a:ext uri="{FF2B5EF4-FFF2-40B4-BE49-F238E27FC236}">
                <a16:creationId xmlns:a16="http://schemas.microsoft.com/office/drawing/2014/main" id="{A4177178-C767-B64A-A2F0-D1F80F8E06D1}"/>
              </a:ext>
            </a:extLst>
          </p:cNvPr>
          <p:cNvSpPr>
            <a:spLocks noGrp="1"/>
          </p:cNvSpPr>
          <p:nvPr>
            <p:ph type="title"/>
          </p:nvPr>
        </p:nvSpPr>
        <p:spPr>
          <a:xfrm>
            <a:off x="300227" y="458878"/>
            <a:ext cx="11515853" cy="1420722"/>
          </a:xfrm>
        </p:spPr>
        <p:txBody>
          <a:bodyPr anchor="t">
            <a:normAutofit/>
          </a:bodyPr>
          <a:lstStyle/>
          <a:p>
            <a:br>
              <a:rPr lang="en-US" sz="1800" kern="100" dirty="0">
                <a:effectLst/>
                <a:latin typeface="Cooper Black" panose="0208090404030B020404" pitchFamily="18" charset="77"/>
                <a:ea typeface="Aptos" panose="020B0004020202020204" pitchFamily="34" charset="0"/>
                <a:cs typeface="Times New Roman" panose="02020603050405020304" pitchFamily="18" charset="0"/>
              </a:rPr>
            </a:br>
            <a:r>
              <a:rPr lang="en-US" sz="1800" kern="100" dirty="0">
                <a:effectLst/>
                <a:latin typeface="Cooper Black" panose="0208090404030B020404" pitchFamily="18" charset="77"/>
                <a:ea typeface="Aptos" panose="020B0004020202020204" pitchFamily="34" charset="0"/>
                <a:cs typeface="Times New Roman" panose="02020603050405020304" pitchFamily="18" charset="0"/>
              </a:rPr>
              <a:t>5. </a:t>
            </a:r>
            <a:r>
              <a:rPr lang="en-US" sz="2200" kern="100" dirty="0">
                <a:latin typeface="Cooper Black" panose="0208090404030B020404" pitchFamily="18" charset="77"/>
                <a:cs typeface="Times New Roman" panose="02020603050405020304" pitchFamily="18" charset="0"/>
              </a:rPr>
              <a:t>What are the top 10 most expensive products, and how do their prices compare?</a:t>
            </a:r>
          </a:p>
        </p:txBody>
      </p:sp>
      <p:sp>
        <p:nvSpPr>
          <p:cNvPr id="29" name="Content Placeholder 28">
            <a:extLst>
              <a:ext uri="{FF2B5EF4-FFF2-40B4-BE49-F238E27FC236}">
                <a16:creationId xmlns:a16="http://schemas.microsoft.com/office/drawing/2014/main" id="{2A63D302-72C8-7A47-E1CF-F8DCE3098D49}"/>
              </a:ext>
            </a:extLst>
          </p:cNvPr>
          <p:cNvSpPr>
            <a:spLocks noGrp="1"/>
          </p:cNvSpPr>
          <p:nvPr>
            <p:ph idx="1"/>
          </p:nvPr>
        </p:nvSpPr>
        <p:spPr>
          <a:xfrm>
            <a:off x="492760" y="2611955"/>
            <a:ext cx="4485640" cy="3258102"/>
          </a:xfrm>
        </p:spPr>
        <p:txBody>
          <a:bodyPr anchor="ctr">
            <a:noAutofit/>
          </a:bodyPr>
          <a:lstStyle/>
          <a:p>
            <a:pPr algn="just"/>
            <a:r>
              <a:rPr lang="en-US" sz="1600" b="1" i="1" dirty="0">
                <a:latin typeface="BIG CASLON MEDIUM" panose="02000603090000020003" pitchFamily="2" charset="-79"/>
                <a:cs typeface="BIG CASLON MEDIUM" panose="02000603090000020003" pitchFamily="2" charset="-79"/>
              </a:rPr>
              <a:t>This bar chart highlights the 10 most expensive products listed on Amazon, showcasing their maximum actual prices. The data provides insights into high-end items and their pricing variations, which can help identify premium market trends.</a:t>
            </a:r>
          </a:p>
        </p:txBody>
      </p:sp>
      <p:pic>
        <p:nvPicPr>
          <p:cNvPr id="34" name="Picture Placeholder 33" descr="A picture containing text, building, outdoor, sky">
            <a:extLst>
              <a:ext uri="{FF2B5EF4-FFF2-40B4-BE49-F238E27FC236}">
                <a16:creationId xmlns:a16="http://schemas.microsoft.com/office/drawing/2014/main" id="{88A898FF-38DD-5953-CBAF-E4A963CAEF67}"/>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l="39" r="39"/>
          <a:stretch/>
        </p:blipFill>
        <p:spPr>
          <a:xfrm>
            <a:off x="5297764" y="2265363"/>
            <a:ext cx="3479524" cy="3951287"/>
          </a:xfrm>
        </p:spPr>
      </p:pic>
      <p:pic>
        <p:nvPicPr>
          <p:cNvPr id="22" name="Picture Placeholder 21" descr="Picture of a train going through a city ">
            <a:extLst>
              <a:ext uri="{FF2B5EF4-FFF2-40B4-BE49-F238E27FC236}">
                <a16:creationId xmlns:a16="http://schemas.microsoft.com/office/drawing/2014/main" id="{51188A16-9F88-900E-696A-69C765E80AC2}"/>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8777288" y="2265363"/>
            <a:ext cx="3414712" cy="3951287"/>
          </a:xfrm>
        </p:spPr>
      </p:pic>
      <p:pic>
        <p:nvPicPr>
          <p:cNvPr id="3" name="Picture 2" descr="A graph of the top 10 most expensive products&#10;&#10;Description automatically generated">
            <a:extLst>
              <a:ext uri="{FF2B5EF4-FFF2-40B4-BE49-F238E27FC236}">
                <a16:creationId xmlns:a16="http://schemas.microsoft.com/office/drawing/2014/main" id="{E309F94F-9B41-9512-2019-2B9DEFD162D8}"/>
              </a:ext>
            </a:extLst>
          </p:cNvPr>
          <p:cNvPicPr>
            <a:picLocks noChangeAspect="1"/>
          </p:cNvPicPr>
          <p:nvPr/>
        </p:nvPicPr>
        <p:blipFill>
          <a:blip r:embed="rId4"/>
          <a:stretch>
            <a:fillRect/>
          </a:stretch>
        </p:blipFill>
        <p:spPr>
          <a:xfrm>
            <a:off x="6096000" y="2265362"/>
            <a:ext cx="5384800" cy="3951287"/>
          </a:xfrm>
          <a:prstGeom prst="rect">
            <a:avLst/>
          </a:prstGeom>
        </p:spPr>
      </p:pic>
    </p:spTree>
    <p:extLst>
      <p:ext uri="{BB962C8B-B14F-4D97-AF65-F5344CB8AC3E}">
        <p14:creationId xmlns:p14="http://schemas.microsoft.com/office/powerpoint/2010/main" val="269375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6EFCE-7260-8441-F62C-BFCC2A205E9C}"/>
            </a:ext>
          </a:extLst>
        </p:cNvPr>
        <p:cNvGrpSpPr/>
        <p:nvPr/>
      </p:nvGrpSpPr>
      <p:grpSpPr>
        <a:xfrm>
          <a:off x="0" y="0"/>
          <a:ext cx="0" cy="0"/>
          <a:chOff x="0" y="0"/>
          <a:chExt cx="0" cy="0"/>
        </a:xfrm>
      </p:grpSpPr>
      <p:sp>
        <p:nvSpPr>
          <p:cNvPr id="54" name="Title 53">
            <a:extLst>
              <a:ext uri="{FF2B5EF4-FFF2-40B4-BE49-F238E27FC236}">
                <a16:creationId xmlns:a16="http://schemas.microsoft.com/office/drawing/2014/main" id="{FA5039AE-B3C8-D058-9304-C533D50943FF}"/>
              </a:ext>
            </a:extLst>
          </p:cNvPr>
          <p:cNvSpPr>
            <a:spLocks noGrp="1"/>
          </p:cNvSpPr>
          <p:nvPr>
            <p:ph type="title"/>
          </p:nvPr>
        </p:nvSpPr>
        <p:spPr>
          <a:xfrm>
            <a:off x="300227" y="458878"/>
            <a:ext cx="11515853" cy="1420722"/>
          </a:xfrm>
        </p:spPr>
        <p:txBody>
          <a:bodyPr anchor="t">
            <a:normAutofit fontScale="90000"/>
          </a:bodyPr>
          <a:lstStyle/>
          <a:p>
            <a:r>
              <a:rPr lang="en-US" sz="2000" kern="100" dirty="0">
                <a:latin typeface="Cooper Black" panose="0208090404030B020404" pitchFamily="18" charset="77"/>
                <a:cs typeface="Times New Roman" panose="02020603050405020304" pitchFamily="18" charset="0"/>
              </a:rPr>
              <a:t>6. Is there a relationship between the discount percentage and the number of reviews or rating?</a:t>
            </a:r>
            <a:br>
              <a:rPr lang="en-US" sz="2000" kern="100" dirty="0">
                <a:latin typeface="Cooper Black" panose="0208090404030B020404" pitchFamily="18" charset="77"/>
                <a:cs typeface="Times New Roman" panose="02020603050405020304" pitchFamily="18" charset="0"/>
              </a:rPr>
            </a:br>
            <a:br>
              <a:rPr lang="en-US" sz="1800" kern="100" dirty="0">
                <a:effectLst/>
                <a:latin typeface="Cooper Black" panose="0208090404030B020404" pitchFamily="18" charset="77"/>
                <a:ea typeface="Aptos" panose="020B0004020202020204" pitchFamily="34" charset="0"/>
                <a:cs typeface="Times New Roman" panose="02020603050405020304" pitchFamily="18" charset="0"/>
              </a:rPr>
            </a:br>
            <a:endParaRPr lang="en-US" dirty="0">
              <a:latin typeface="Cooper Black" panose="0208090404030B020404" pitchFamily="18" charset="77"/>
            </a:endParaRPr>
          </a:p>
        </p:txBody>
      </p:sp>
      <p:sp>
        <p:nvSpPr>
          <p:cNvPr id="29" name="Content Placeholder 28">
            <a:extLst>
              <a:ext uri="{FF2B5EF4-FFF2-40B4-BE49-F238E27FC236}">
                <a16:creationId xmlns:a16="http://schemas.microsoft.com/office/drawing/2014/main" id="{897830AA-D717-EA06-098D-158806650087}"/>
              </a:ext>
            </a:extLst>
          </p:cNvPr>
          <p:cNvSpPr>
            <a:spLocks noGrp="1"/>
          </p:cNvSpPr>
          <p:nvPr>
            <p:ph idx="1"/>
          </p:nvPr>
        </p:nvSpPr>
        <p:spPr>
          <a:xfrm>
            <a:off x="492760" y="2611955"/>
            <a:ext cx="4485640" cy="3258102"/>
          </a:xfrm>
        </p:spPr>
        <p:txBody>
          <a:bodyPr anchor="ctr">
            <a:noAutofit/>
          </a:bodyPr>
          <a:lstStyle/>
          <a:p>
            <a:pPr algn="just"/>
            <a:r>
              <a:rPr lang="en-US" sz="1600" b="1" i="1" dirty="0">
                <a:latin typeface="BIG CASLON MEDIUM" panose="02000603090000020003" pitchFamily="2" charset="-79"/>
                <a:cs typeface="BIG CASLON MEDIUM" panose="02000603090000020003" pitchFamily="2" charset="-79"/>
              </a:rPr>
              <a:t>This scatter plot explores the correlation between actual product prices and their average ratings. The chart provides insights into whether higher-priced items tend to receive better customer ratings, helping to understand consumer behavior and perceived value.</a:t>
            </a:r>
          </a:p>
        </p:txBody>
      </p:sp>
      <p:pic>
        <p:nvPicPr>
          <p:cNvPr id="34" name="Picture Placeholder 33" descr="A picture containing text, building, outdoor, sky">
            <a:extLst>
              <a:ext uri="{FF2B5EF4-FFF2-40B4-BE49-F238E27FC236}">
                <a16:creationId xmlns:a16="http://schemas.microsoft.com/office/drawing/2014/main" id="{1C464B76-C826-C54F-254A-4FEA7A7AFEA2}"/>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l="39" r="39"/>
          <a:stretch/>
        </p:blipFill>
        <p:spPr>
          <a:xfrm>
            <a:off x="5297764" y="2265363"/>
            <a:ext cx="3479524" cy="3951287"/>
          </a:xfrm>
        </p:spPr>
      </p:pic>
      <p:pic>
        <p:nvPicPr>
          <p:cNvPr id="22" name="Picture Placeholder 21" descr="Picture of a train going through a city ">
            <a:extLst>
              <a:ext uri="{FF2B5EF4-FFF2-40B4-BE49-F238E27FC236}">
                <a16:creationId xmlns:a16="http://schemas.microsoft.com/office/drawing/2014/main" id="{04118A5A-228A-A3B2-BEDA-EFAF4B71832F}"/>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8777288" y="2265363"/>
            <a:ext cx="3414712" cy="3951287"/>
          </a:xfrm>
        </p:spPr>
      </p:pic>
      <p:pic>
        <p:nvPicPr>
          <p:cNvPr id="3" name="Picture 2" descr="A graph with a line and a point&#10;&#10;Description automatically generated with medium confidence">
            <a:extLst>
              <a:ext uri="{FF2B5EF4-FFF2-40B4-BE49-F238E27FC236}">
                <a16:creationId xmlns:a16="http://schemas.microsoft.com/office/drawing/2014/main" id="{823DB619-8227-FE51-786B-A25A81857626}"/>
              </a:ext>
            </a:extLst>
          </p:cNvPr>
          <p:cNvPicPr>
            <a:picLocks noChangeAspect="1"/>
          </p:cNvPicPr>
          <p:nvPr/>
        </p:nvPicPr>
        <p:blipFill>
          <a:blip r:embed="rId4"/>
          <a:stretch>
            <a:fillRect/>
          </a:stretch>
        </p:blipFill>
        <p:spPr>
          <a:xfrm>
            <a:off x="6096000" y="2265363"/>
            <a:ext cx="5455920" cy="3951288"/>
          </a:xfrm>
          <a:prstGeom prst="rect">
            <a:avLst/>
          </a:prstGeom>
        </p:spPr>
      </p:pic>
    </p:spTree>
    <p:extLst>
      <p:ext uri="{BB962C8B-B14F-4D97-AF65-F5344CB8AC3E}">
        <p14:creationId xmlns:p14="http://schemas.microsoft.com/office/powerpoint/2010/main" val="2692714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35914F-3E0E-45B7-FBCA-5C600BE91808}"/>
            </a:ext>
          </a:extLst>
        </p:cNvPr>
        <p:cNvGrpSpPr/>
        <p:nvPr/>
      </p:nvGrpSpPr>
      <p:grpSpPr>
        <a:xfrm>
          <a:off x="0" y="0"/>
          <a:ext cx="0" cy="0"/>
          <a:chOff x="0" y="0"/>
          <a:chExt cx="0" cy="0"/>
        </a:xfrm>
      </p:grpSpPr>
      <p:sp>
        <p:nvSpPr>
          <p:cNvPr id="54" name="Title 53">
            <a:extLst>
              <a:ext uri="{FF2B5EF4-FFF2-40B4-BE49-F238E27FC236}">
                <a16:creationId xmlns:a16="http://schemas.microsoft.com/office/drawing/2014/main" id="{63A1F582-9CC5-3948-D52A-546FE8C90940}"/>
              </a:ext>
            </a:extLst>
          </p:cNvPr>
          <p:cNvSpPr>
            <a:spLocks noGrp="1"/>
          </p:cNvSpPr>
          <p:nvPr>
            <p:ph type="title"/>
          </p:nvPr>
        </p:nvSpPr>
        <p:spPr>
          <a:xfrm>
            <a:off x="300227" y="458878"/>
            <a:ext cx="11515853" cy="1420722"/>
          </a:xfrm>
        </p:spPr>
        <p:txBody>
          <a:bodyPr anchor="b">
            <a:normAutofit/>
          </a:bodyPr>
          <a:lstStyle/>
          <a:p>
            <a:br>
              <a:rPr lang="en-US" sz="1800" kern="100" dirty="0">
                <a:effectLst/>
                <a:latin typeface="Cooper Black" panose="0208090404030B020404" pitchFamily="18" charset="77"/>
                <a:ea typeface="Aptos" panose="020B0004020202020204" pitchFamily="34" charset="0"/>
                <a:cs typeface="Times New Roman" panose="02020603050405020304" pitchFamily="18" charset="0"/>
              </a:rPr>
            </a:br>
            <a:r>
              <a:rPr lang="en-US" sz="1800" kern="100" dirty="0">
                <a:effectLst/>
                <a:latin typeface="Cooper Black" panose="0208090404030B020404" pitchFamily="18" charset="77"/>
                <a:ea typeface="Aptos" panose="020B0004020202020204" pitchFamily="34" charset="0"/>
                <a:cs typeface="Times New Roman" panose="02020603050405020304" pitchFamily="18" charset="0"/>
              </a:rPr>
              <a:t>7. </a:t>
            </a:r>
            <a:r>
              <a:rPr lang="en-US" sz="2000" kern="100" dirty="0">
                <a:latin typeface="Cooper Black" panose="0208090404030B020404" pitchFamily="18" charset="77"/>
                <a:cs typeface="Times New Roman" panose="02020603050405020304" pitchFamily="18" charset="0"/>
              </a:rPr>
              <a:t>Which product categories receive the highest number of reviews, and how do they compare across categories?</a:t>
            </a:r>
            <a:br>
              <a:rPr lang="en-US" sz="2000" kern="100" dirty="0">
                <a:latin typeface="Cooper Black" panose="0208090404030B020404" pitchFamily="18" charset="77"/>
                <a:cs typeface="Times New Roman" panose="02020603050405020304" pitchFamily="18" charset="0"/>
              </a:rPr>
            </a:br>
            <a:endParaRPr lang="en-US" sz="2000" kern="100" dirty="0">
              <a:latin typeface="Cooper Black" panose="0208090404030B020404" pitchFamily="18" charset="77"/>
              <a:cs typeface="Times New Roman" panose="02020603050405020304" pitchFamily="18" charset="0"/>
            </a:endParaRPr>
          </a:p>
        </p:txBody>
      </p:sp>
      <p:sp>
        <p:nvSpPr>
          <p:cNvPr id="29" name="Content Placeholder 28">
            <a:extLst>
              <a:ext uri="{FF2B5EF4-FFF2-40B4-BE49-F238E27FC236}">
                <a16:creationId xmlns:a16="http://schemas.microsoft.com/office/drawing/2014/main" id="{0AB3A833-1518-CE92-2CBE-18C8920DCC47}"/>
              </a:ext>
            </a:extLst>
          </p:cNvPr>
          <p:cNvSpPr>
            <a:spLocks noGrp="1"/>
          </p:cNvSpPr>
          <p:nvPr>
            <p:ph idx="1"/>
          </p:nvPr>
        </p:nvSpPr>
        <p:spPr>
          <a:xfrm>
            <a:off x="492760" y="2611955"/>
            <a:ext cx="4485640" cy="3258102"/>
          </a:xfrm>
        </p:spPr>
        <p:txBody>
          <a:bodyPr anchor="ctr">
            <a:noAutofit/>
          </a:bodyPr>
          <a:lstStyle/>
          <a:p>
            <a:pPr algn="just"/>
            <a:r>
              <a:rPr lang="en-US" sz="1600" b="1" i="1" dirty="0">
                <a:latin typeface="BIG CASLON MEDIUM" panose="02000603090000020003" pitchFamily="2" charset="-79"/>
                <a:cs typeface="BIG CASLON MEDIUM" panose="02000603090000020003" pitchFamily="2" charset="-79"/>
              </a:rPr>
              <a:t>This treemap visualizes the distribution of review activity across different product categories on Amazon. The size of each block represents the number of reviews, highlighting the most and least reviewed categories for better insight into customer engagement trends.</a:t>
            </a:r>
          </a:p>
          <a:p>
            <a:endParaRPr lang="en-US" sz="1100" dirty="0"/>
          </a:p>
        </p:txBody>
      </p:sp>
      <p:pic>
        <p:nvPicPr>
          <p:cNvPr id="34" name="Picture Placeholder 33" descr="A picture containing text, building, outdoor, sky">
            <a:extLst>
              <a:ext uri="{FF2B5EF4-FFF2-40B4-BE49-F238E27FC236}">
                <a16:creationId xmlns:a16="http://schemas.microsoft.com/office/drawing/2014/main" id="{7F9B1D90-8652-8F7F-4AE0-4F99DA1BEEBB}"/>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l="39" r="39"/>
          <a:stretch/>
        </p:blipFill>
        <p:spPr>
          <a:xfrm>
            <a:off x="5297764" y="2265363"/>
            <a:ext cx="3479524" cy="3951287"/>
          </a:xfrm>
        </p:spPr>
      </p:pic>
      <p:pic>
        <p:nvPicPr>
          <p:cNvPr id="22" name="Picture Placeholder 21" descr="Picture of a train going through a city ">
            <a:extLst>
              <a:ext uri="{FF2B5EF4-FFF2-40B4-BE49-F238E27FC236}">
                <a16:creationId xmlns:a16="http://schemas.microsoft.com/office/drawing/2014/main" id="{02CF0706-D4E5-1314-E4B6-9B8E704DBDB3}"/>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8777288" y="2265363"/>
            <a:ext cx="3414712" cy="3951287"/>
          </a:xfrm>
        </p:spPr>
      </p:pic>
      <p:pic>
        <p:nvPicPr>
          <p:cNvPr id="4" name="Picture 3" descr="A screenshot of a graph&#10;&#10;Description automatically generated">
            <a:extLst>
              <a:ext uri="{FF2B5EF4-FFF2-40B4-BE49-F238E27FC236}">
                <a16:creationId xmlns:a16="http://schemas.microsoft.com/office/drawing/2014/main" id="{A44B155B-1410-E563-2847-D128F60694D0}"/>
              </a:ext>
            </a:extLst>
          </p:cNvPr>
          <p:cNvPicPr>
            <a:picLocks noChangeAspect="1"/>
          </p:cNvPicPr>
          <p:nvPr/>
        </p:nvPicPr>
        <p:blipFill>
          <a:blip r:embed="rId4"/>
          <a:stretch>
            <a:fillRect/>
          </a:stretch>
        </p:blipFill>
        <p:spPr>
          <a:xfrm>
            <a:off x="6096000" y="2265362"/>
            <a:ext cx="5397500" cy="3951287"/>
          </a:xfrm>
          <a:prstGeom prst="rect">
            <a:avLst/>
          </a:prstGeom>
        </p:spPr>
      </p:pic>
    </p:spTree>
    <p:extLst>
      <p:ext uri="{BB962C8B-B14F-4D97-AF65-F5344CB8AC3E}">
        <p14:creationId xmlns:p14="http://schemas.microsoft.com/office/powerpoint/2010/main" val="22169198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27DCC-F715-D2EA-E980-E0EFCF12D244}"/>
            </a:ext>
          </a:extLst>
        </p:cNvPr>
        <p:cNvGrpSpPr/>
        <p:nvPr/>
      </p:nvGrpSpPr>
      <p:grpSpPr>
        <a:xfrm>
          <a:off x="0" y="0"/>
          <a:ext cx="0" cy="0"/>
          <a:chOff x="0" y="0"/>
          <a:chExt cx="0" cy="0"/>
        </a:xfrm>
      </p:grpSpPr>
      <p:sp>
        <p:nvSpPr>
          <p:cNvPr id="54" name="Title 53">
            <a:extLst>
              <a:ext uri="{FF2B5EF4-FFF2-40B4-BE49-F238E27FC236}">
                <a16:creationId xmlns:a16="http://schemas.microsoft.com/office/drawing/2014/main" id="{F8A9775A-84C3-00DF-14A5-92EB411DD2C3}"/>
              </a:ext>
            </a:extLst>
          </p:cNvPr>
          <p:cNvSpPr>
            <a:spLocks noGrp="1"/>
          </p:cNvSpPr>
          <p:nvPr>
            <p:ph type="title"/>
          </p:nvPr>
        </p:nvSpPr>
        <p:spPr>
          <a:xfrm>
            <a:off x="300227" y="458878"/>
            <a:ext cx="11515853" cy="1420722"/>
          </a:xfrm>
        </p:spPr>
        <p:txBody>
          <a:bodyPr anchor="b">
            <a:normAutofit/>
          </a:bodyPr>
          <a:lstStyle/>
          <a:p>
            <a:r>
              <a:rPr lang="en-US" sz="1800" kern="100" dirty="0">
                <a:latin typeface="Cooper Black" panose="0208090404030B020404" pitchFamily="18" charset="77"/>
                <a:cs typeface="Times New Roman" panose="02020603050405020304" pitchFamily="18" charset="0"/>
              </a:rPr>
              <a:t>8. How are product ratings distributed across a scale of 1 to 5, and which rating is the most common?</a:t>
            </a:r>
            <a:br>
              <a:rPr lang="en-US" sz="1800" kern="100" dirty="0">
                <a:latin typeface="Cooper Black" panose="0208090404030B020404" pitchFamily="18" charset="77"/>
                <a:cs typeface="Times New Roman" panose="02020603050405020304" pitchFamily="18" charset="0"/>
              </a:rPr>
            </a:br>
            <a:endParaRPr lang="en-US" sz="1800" kern="100" dirty="0">
              <a:latin typeface="Cooper Black" panose="0208090404030B020404" pitchFamily="18" charset="77"/>
              <a:cs typeface="Times New Roman" panose="02020603050405020304" pitchFamily="18" charset="0"/>
            </a:endParaRPr>
          </a:p>
        </p:txBody>
      </p:sp>
      <p:sp>
        <p:nvSpPr>
          <p:cNvPr id="29" name="Content Placeholder 28">
            <a:extLst>
              <a:ext uri="{FF2B5EF4-FFF2-40B4-BE49-F238E27FC236}">
                <a16:creationId xmlns:a16="http://schemas.microsoft.com/office/drawing/2014/main" id="{4BB770DB-2DF0-0383-D144-DD483E6A05BB}"/>
              </a:ext>
            </a:extLst>
          </p:cNvPr>
          <p:cNvSpPr>
            <a:spLocks noGrp="1"/>
          </p:cNvSpPr>
          <p:nvPr>
            <p:ph idx="1"/>
          </p:nvPr>
        </p:nvSpPr>
        <p:spPr>
          <a:xfrm>
            <a:off x="492760" y="2611955"/>
            <a:ext cx="4485640" cy="3258102"/>
          </a:xfrm>
        </p:spPr>
        <p:txBody>
          <a:bodyPr anchor="ctr">
            <a:noAutofit/>
          </a:bodyPr>
          <a:lstStyle/>
          <a:p>
            <a:pPr algn="just"/>
            <a:r>
              <a:rPr lang="en-US" sz="1600" b="1" i="1" dirty="0">
                <a:latin typeface="BIG CASLON MEDIUM" panose="02000603090000020003" pitchFamily="2" charset="-79"/>
                <a:cs typeface="BIG CASLON MEDIUM" panose="02000603090000020003" pitchFamily="2" charset="-79"/>
              </a:rPr>
              <a:t>This bar chart displays the count of ratings for products across different rating bins from 1 to 5. It highlights customer feedback trends, with the majority of ratings clustered around 4, indicating general satisfaction with products.</a:t>
            </a:r>
          </a:p>
          <a:p>
            <a:pPr algn="just"/>
            <a:endParaRPr lang="en-US" sz="1600" b="1" i="1" dirty="0">
              <a:latin typeface="BIG CASLON MEDIUM" panose="02000603090000020003" pitchFamily="2" charset="-79"/>
              <a:cs typeface="BIG CASLON MEDIUM" panose="02000603090000020003" pitchFamily="2" charset="-79"/>
            </a:endParaRPr>
          </a:p>
        </p:txBody>
      </p:sp>
      <p:pic>
        <p:nvPicPr>
          <p:cNvPr id="34" name="Picture Placeholder 33" descr="A picture containing text, building, outdoor, sky">
            <a:extLst>
              <a:ext uri="{FF2B5EF4-FFF2-40B4-BE49-F238E27FC236}">
                <a16:creationId xmlns:a16="http://schemas.microsoft.com/office/drawing/2014/main" id="{AE5D4C6E-7A28-7856-9DE8-966A5A024D0F}"/>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val="0"/>
              </a:ext>
            </a:extLst>
          </a:blip>
          <a:srcRect l="39" r="39"/>
          <a:stretch/>
        </p:blipFill>
        <p:spPr>
          <a:xfrm>
            <a:off x="5297764" y="2265363"/>
            <a:ext cx="3479524" cy="3951287"/>
          </a:xfrm>
        </p:spPr>
      </p:pic>
      <p:pic>
        <p:nvPicPr>
          <p:cNvPr id="22" name="Picture Placeholder 21" descr="Picture of a train going through a city ">
            <a:extLst>
              <a:ext uri="{FF2B5EF4-FFF2-40B4-BE49-F238E27FC236}">
                <a16:creationId xmlns:a16="http://schemas.microsoft.com/office/drawing/2014/main" id="{136AA4AB-B523-73CC-D5CA-1593DB9A9AFE}"/>
              </a:ext>
            </a:extLst>
          </p:cNvPr>
          <p:cNvPicPr>
            <a:picLocks noGrp="1" noChangeAspect="1"/>
          </p:cNvPicPr>
          <p:nvPr>
            <p:ph type="pic" sz="quarter" idx="15"/>
          </p:nvPr>
        </p:nvPicPr>
        <p:blipFill rotWithShape="1">
          <a:blip r:embed="rId3">
            <a:extLst>
              <a:ext uri="{28A0092B-C50C-407E-A947-70E740481C1C}">
                <a14:useLocalDpi xmlns:a14="http://schemas.microsoft.com/office/drawing/2010/main" val="0"/>
              </a:ext>
            </a:extLst>
          </a:blip>
          <a:srcRect/>
          <a:stretch/>
        </p:blipFill>
        <p:spPr>
          <a:xfrm>
            <a:off x="8777288" y="2265363"/>
            <a:ext cx="3414712" cy="3951287"/>
          </a:xfrm>
        </p:spPr>
      </p:pic>
      <p:pic>
        <p:nvPicPr>
          <p:cNvPr id="3" name="Picture 2" descr="A graph of a bar&#10;&#10;Description automatically generated">
            <a:extLst>
              <a:ext uri="{FF2B5EF4-FFF2-40B4-BE49-F238E27FC236}">
                <a16:creationId xmlns:a16="http://schemas.microsoft.com/office/drawing/2014/main" id="{66FEF5E2-0266-A7AE-53B4-889E4C288743}"/>
              </a:ext>
            </a:extLst>
          </p:cNvPr>
          <p:cNvPicPr>
            <a:picLocks noChangeAspect="1"/>
          </p:cNvPicPr>
          <p:nvPr/>
        </p:nvPicPr>
        <p:blipFill>
          <a:blip r:embed="rId4"/>
          <a:stretch>
            <a:fillRect/>
          </a:stretch>
        </p:blipFill>
        <p:spPr>
          <a:xfrm>
            <a:off x="6096000" y="2265362"/>
            <a:ext cx="5394960" cy="3951288"/>
          </a:xfrm>
          <a:prstGeom prst="rect">
            <a:avLst/>
          </a:prstGeom>
        </p:spPr>
      </p:pic>
    </p:spTree>
    <p:extLst>
      <p:ext uri="{BB962C8B-B14F-4D97-AF65-F5344CB8AC3E}">
        <p14:creationId xmlns:p14="http://schemas.microsoft.com/office/powerpoint/2010/main" val="254254552"/>
      </p:ext>
    </p:extLst>
  </p:cSld>
  <p:clrMapOvr>
    <a:masterClrMapping/>
  </p:clrMapOvr>
</p:sld>
</file>

<file path=ppt/theme/theme1.xml><?xml version="1.0" encoding="utf-8"?>
<a:theme xmlns:a="http://schemas.openxmlformats.org/drawingml/2006/main" name="JuxtaposeVTI">
  <a:themeElements>
    <a:clrScheme name="Juxtapose">
      <a:dk1>
        <a:sysClr val="windowText" lastClr="000000"/>
      </a:dk1>
      <a:lt1>
        <a:sysClr val="window" lastClr="FFFFFF"/>
      </a:lt1>
      <a:dk2>
        <a:srgbClr val="3F3F3F"/>
      </a:dk2>
      <a:lt2>
        <a:srgbClr val="F8F7F5"/>
      </a:lt2>
      <a:accent1>
        <a:srgbClr val="F99700"/>
      </a:accent1>
      <a:accent2>
        <a:srgbClr val="00BAC7"/>
      </a:accent2>
      <a:accent3>
        <a:srgbClr val="FF5C21"/>
      </a:accent3>
      <a:accent4>
        <a:srgbClr val="6F7EFD"/>
      </a:accent4>
      <a:accent5>
        <a:srgbClr val="ACACAC"/>
      </a:accent5>
      <a:accent6>
        <a:srgbClr val="737373"/>
      </a:accent6>
      <a:hlink>
        <a:srgbClr val="0099FF"/>
      </a:hlink>
      <a:folHlink>
        <a:srgbClr val="868686"/>
      </a:folHlink>
    </a:clrScheme>
    <a:fontScheme name="Custom 167">
      <a:majorFont>
        <a:latin typeface="Franklin Gothic Demi Cond"/>
        <a:ea typeface=""/>
        <a:cs typeface=""/>
      </a:majorFont>
      <a:minorFont>
        <a:latin typeface="Franklin Gothic Medium"/>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1201103_win32_CP_v3" id="{25EBCE8A-6A42-434B-A3B3-187E1DD25CFC}" vid="{39E32D66-C006-4DAC-BD55-FAF1650059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Background xmlns="71af3243-3dd4-4a8d-8c0d-dd76da1f02a5">false</Background>
  </documentManagement>
</p:properties>
</file>

<file path=customXml/itemProps1.xml><?xml version="1.0" encoding="utf-8"?>
<ds:datastoreItem xmlns:ds="http://schemas.openxmlformats.org/officeDocument/2006/customXml" ds:itemID="{D6DA60BD-0042-4722-B671-D551884D1EED}">
  <ds:schemaRefs>
    <ds:schemaRef ds:uri="http://schemas.microsoft.com/sharepoint/v3/contenttype/forms"/>
  </ds:schemaRefs>
</ds:datastoreItem>
</file>

<file path=customXml/itemProps2.xml><?xml version="1.0" encoding="utf-8"?>
<ds:datastoreItem xmlns:ds="http://schemas.openxmlformats.org/officeDocument/2006/customXml" ds:itemID="{EAD4C1A2-2B2B-48A1-9ECA-17D85E20787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C069F72-2015-4FB6-9588-A49CB14BDC12}">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JuxtaposeVTI</Template>
  <TotalTime>78</TotalTime>
  <Words>531</Words>
  <Application>Microsoft Macintosh PowerPoint</Application>
  <PresentationFormat>Widescreen</PresentationFormat>
  <Paragraphs>20</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Arial</vt:lpstr>
      <vt:lpstr>BIG CASLON MEDIUM</vt:lpstr>
      <vt:lpstr>Calibri</vt:lpstr>
      <vt:lpstr>Cooper Black</vt:lpstr>
      <vt:lpstr>Franklin Gothic Demi Cond</vt:lpstr>
      <vt:lpstr>Franklin Gothic Medium</vt:lpstr>
      <vt:lpstr>Palatino Linotype</vt:lpstr>
      <vt:lpstr>Times New Roman</vt:lpstr>
      <vt:lpstr>JuxtaposeVTI</vt:lpstr>
      <vt:lpstr> Amazon Product Rating and Review Analysis</vt:lpstr>
      <vt:lpstr>1. Which products have the highest and lowest ratings within each category? </vt:lpstr>
      <vt:lpstr> 2. What is the distribution of discount percentages across all products? </vt:lpstr>
      <vt:lpstr> 3. What are the top 10 lowest-rated products, and how do their ratings compare?</vt:lpstr>
      <vt:lpstr>4. Who are the top 10 users by the number of reviews, and how many reviews have they submitted?  </vt:lpstr>
      <vt:lpstr> 5. What are the top 10 most expensive products, and how do their prices compare?</vt:lpstr>
      <vt:lpstr>6. Is there a relationship between the discount percentage and the number of reviews or rating?  </vt:lpstr>
      <vt:lpstr> 7. Which product categories receive the highest number of reviews, and how do they compare across categories? </vt:lpstr>
      <vt:lpstr>8. How are product ratings distributed across a scale of 1 to 5, and which rating is the most common?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Rohith Reddy Kolanu</dc:creator>
  <cp:lastModifiedBy>Rohith Reddy Kolanu</cp:lastModifiedBy>
  <cp:revision>2</cp:revision>
  <dcterms:created xsi:type="dcterms:W3CDTF">2024-12-09T20:56:57Z</dcterms:created>
  <dcterms:modified xsi:type="dcterms:W3CDTF">2024-12-09T22:37:30Z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