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extLst>
            <c:ext xmlns:c16="http://schemas.microsoft.com/office/drawing/2014/chart" uri="{C3380CC4-5D6E-409C-BE32-E72D297353CC}">
              <c16:uniqueId val="{00000000-6441-C749-AC03-01014AAB183F}"/>
            </c:ext>
          </c:extLst>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numFmt formatCode="General" sourceLinked="0"/>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1.xml" /><Relationship Id="rId1" Type="http://schemas.openxmlformats.org/officeDocument/2006/relationships/themeOverride" Target="../theme/themeOverride1.xml"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392866"/>
            <a:ext cx="11993817"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Using Pivot Tables for Employee Turnover                             Analysis</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t>
            </a:r>
            <a:r>
              <a:rPr lang="en-IN" sz="2400" dirty="0"/>
              <a:t>ROHIT G</a:t>
            </a:r>
            <a:endParaRPr lang="en-US" sz="2400" dirty="0"/>
          </a:p>
          <a:p>
            <a:r>
              <a:rPr lang="en-US" sz="2400" dirty="0"/>
              <a:t>REGISTER NO: 3122</a:t>
            </a:r>
            <a:r>
              <a:rPr lang="en-IN" sz="2400" dirty="0"/>
              <a:t>04316</a:t>
            </a:r>
            <a:endParaRPr lang="en-US" sz="2400" dirty="0"/>
          </a:p>
          <a:p>
            <a:r>
              <a:rPr lang="en-US" sz="2400" dirty="0"/>
              <a:t>NM ID             :</a:t>
            </a:r>
            <a:r>
              <a:rPr lang="en-IN" sz="2400" dirty="0"/>
              <a:t> AEC9451F80F82B0AF9B414860B17A22F</a:t>
            </a:r>
            <a:endParaRPr lang="en-US" sz="2400" dirty="0"/>
          </a:p>
          <a:p>
            <a:r>
              <a:rPr lang="en-US" sz="2400" dirty="0"/>
              <a:t>DEPARTMENT: </a:t>
            </a:r>
            <a:r>
              <a:rPr lang="en-US" sz="2400" dirty="0" err="1"/>
              <a:t>B.com</a:t>
            </a:r>
            <a:r>
              <a:rPr lang="en-US" sz="2400" dirty="0"/>
              <a:t> General </a:t>
            </a:r>
          </a:p>
          <a:p>
            <a:r>
              <a:rPr lang="en-US" sz="2400" dirty="0"/>
              <a:t>COLLEGE: </a:t>
            </a:r>
            <a:r>
              <a:rPr lang="en-IN" sz="2400" dirty="0" err="1"/>
              <a:t>Annai</a:t>
            </a:r>
            <a:r>
              <a:rPr lang="en-IN" sz="2400" dirty="0"/>
              <a:t> Violet Arts and science college </a:t>
            </a:r>
            <a:endParaRPr lang="en-US" sz="2400" dirty="0"/>
          </a:p>
          <a:p>
            <a:endParaRPr lang="en-US" sz="2400" dirty="0"/>
          </a:p>
          <a:p>
            <a:r>
              <a:rPr lang="en-US" sz="2400" dirty="0"/>
              <a:t>           </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104FE7-D27F-93C2-5613-D16E8F65F7CC}"/>
              </a:ext>
            </a:extLst>
          </p:cNvPr>
          <p:cNvSpPr txBox="1"/>
          <p:nvPr/>
        </p:nvSpPr>
        <p:spPr>
          <a:xfrm>
            <a:off x="2083595" y="2003791"/>
            <a:ext cx="6655594" cy="2308324"/>
          </a:xfrm>
          <a:prstGeom prst="rect">
            <a:avLst/>
          </a:prstGeom>
          <a:noFill/>
        </p:spPr>
        <p:txBody>
          <a:bodyPr wrap="square">
            <a:spAutoFit/>
          </a:bodyPr>
          <a:lstStyle/>
          <a:p>
            <a:r>
              <a:rPr lang="en-US"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2A6D577-6432-1087-D2B7-6EF38B888F5D}"/>
              </a:ext>
            </a:extLst>
          </p:cNvPr>
          <p:cNvSpPr txBox="1"/>
          <p:nvPr/>
        </p:nvSpPr>
        <p:spPr>
          <a:xfrm>
            <a:off x="2778919" y="2202656"/>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218</TotalTime>
  <Words>960</Words>
  <Application>Microsoft Office PowerPoint</Application>
  <PresentationFormat>Widescreen</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sulthan s</cp:lastModifiedBy>
  <cp:revision>28</cp:revision>
  <dcterms:created xsi:type="dcterms:W3CDTF">2024-03-29T15:07:22Z</dcterms:created>
  <dcterms:modified xsi:type="dcterms:W3CDTF">2024-09-24T05:29:44Z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