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3" r:id="rId6"/>
    <p:sldId id="272" r:id="rId7"/>
    <p:sldId id="273" r:id="rId8"/>
    <p:sldId id="264" r:id="rId9"/>
    <p:sldId id="265" r:id="rId10"/>
    <p:sldId id="266" r:id="rId11"/>
    <p:sldId id="267" r:id="rId12"/>
    <p:sldId id="269" r:id="rId13"/>
    <p:sldId id="268" r:id="rId14"/>
    <p:sldId id="261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E7ED-220A-4F45-9E55-354C62F47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61576-83CF-46AC-B0BA-FE782DB75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E08B-D7D0-4870-B17C-0E83F2D5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449A-2BFB-467C-A27A-32CB4D98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EC67-AAC9-4B21-B3C1-0F82F234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7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7334-9DCC-42D0-B717-EAB154FF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BB97-3C9D-4799-9427-3B44D0B4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4459-B867-475F-9354-08F205D7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DDB0-58F9-473A-9668-E28EC22C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FEF9-B4A5-4196-858A-F3D9A0D0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A21A6-9FF8-4DC0-B143-932CDC12B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A8CC-8057-4A34-BF48-9E61A683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7A61-C8A4-4AEB-9775-50BAA29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866F-5A75-4F91-9332-620D1A4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2F9E-5FCA-4656-AC95-87A314B3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9C0B-69D3-4051-9374-379E4473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9FA4-8D4F-48AB-BE6F-93F4B54E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4C57-0AF4-4319-87B7-728C3DE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25B6-31C7-48A4-9363-2493D4ED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0599-16FF-45E2-9DB6-5E7522AD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B840-EF6E-4B52-BF51-31037832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5C87-6C0B-4539-B45E-609070A2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84C6-B2B5-4081-AE5B-B8D5F85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2286-71B0-4589-A298-45D3F535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3E48-B51C-4E11-8F95-32620B28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0177-BFC3-4D77-83E2-6AA73AB1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4FD6-9FB0-4718-B60A-3FBF1931F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E69C-F55A-4C79-BF1E-5AAE4DB8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36B6-3072-478D-98D8-7176A856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227F-0363-4743-A7DE-33CBF5A9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C1D35-446A-4CFA-87F0-0D7499A4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3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E1A-6D19-4DEA-8F7B-87FF823F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236A-F03C-4517-B824-CB71331D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E23E-4C5B-4896-8946-48FB6A4F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8F98B-5D75-4DC7-BABA-0FBF33BB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FE5F2-8C01-49AF-A1A8-FF96D0DD4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7CD52-32A0-4472-AA4D-DFB742AC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F6B7C-5CA1-4513-8687-FC963468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60699-4CC0-4402-BE31-6B065490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3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B1E0-4175-4B32-9DEF-2914C33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2C9B1-D56F-4ADD-AE2B-A29508AF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952B9-2C23-4C3E-B1DD-72208C8C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2E970-362B-4C5C-A1C7-D2E24CD4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9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4E62E-0E2D-437C-8E94-9CA5533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FE3AD-7146-4348-8B0D-C478C94A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183D7-2086-47EC-925B-D5B0531C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1499-71CE-4D56-9709-7E907AAC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9E6-9447-44A3-8F21-3F2B0A0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AF12-6341-4A41-AC20-D7D6E215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528B8-18EE-4BC7-B39A-A730BAA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8E9A-C9D4-42E4-8D18-6A66A9B0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0E32-6964-4050-8E25-92F3598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C3AB-96FF-407F-BAC1-9C973857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97C14-4A8B-4397-BC19-BA0DA8E6E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1E1E-BC03-4D4E-A4A1-F98A637C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A544E-A16A-47D8-8710-8B36A4B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B54F-7C3F-49B3-AAD7-B90B2D75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1E30-82FE-4DF3-BA5A-0FA3DBA0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4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FD7B5-06A5-4D0B-B2EE-CC220A8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3BD0-3FD3-4C2D-9248-8F3541DE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DBC1-85FD-4E76-A88B-D9002AFB8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FC74-37AC-4024-A785-E2B4893A1BA9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1DCA-684F-49EE-9248-7F976D0A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88DE-794B-450D-AB5A-5AB358E5D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B075-8D0D-49A6-AC15-D320DD3F6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247139" y="205722"/>
            <a:ext cx="668528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BOOK STORE MANAGEMENT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           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A11C-AC27-4E6B-8D57-EE4C5F7ECD1B}"/>
              </a:ext>
            </a:extLst>
          </p:cNvPr>
          <p:cNvSpPr txBox="1"/>
          <p:nvPr/>
        </p:nvSpPr>
        <p:spPr>
          <a:xfrm>
            <a:off x="4184905" y="298193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ADITHYA N 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ANKITA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AFREEN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ANIL KUMAR SINGH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VENNA ROHITH SAI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SAI ABHISHEK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ADNAN PASHA</a:t>
            </a:r>
          </a:p>
        </p:txBody>
      </p:sp>
    </p:spTree>
    <p:extLst>
      <p:ext uri="{BB962C8B-B14F-4D97-AF65-F5344CB8AC3E}">
        <p14:creationId xmlns:p14="http://schemas.microsoft.com/office/powerpoint/2010/main" val="31463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381635" y="-25429"/>
            <a:ext cx="5962650" cy="105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FRONTEND PART…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32BB8-309D-45EA-81AF-CA8E45F60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2"/>
          <a:stretch/>
        </p:blipFill>
        <p:spPr>
          <a:xfrm>
            <a:off x="256289" y="1029933"/>
            <a:ext cx="2862831" cy="5660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86D11-4A18-4BBB-9B80-007C2C793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4"/>
          <a:stretch/>
        </p:blipFill>
        <p:spPr>
          <a:xfrm>
            <a:off x="3362960" y="1055362"/>
            <a:ext cx="3049077" cy="53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1209040" y="292712"/>
            <a:ext cx="9032240" cy="73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                          UI/UX (Home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181779-A3BF-4156-AC29-56A9352A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" y="1239483"/>
            <a:ext cx="11954828" cy="5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1209040" y="292712"/>
            <a:ext cx="9032240" cy="73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                          UI/UX (Admin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BB91B57-C28B-4934-97B2-E5C74D13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" y="1029938"/>
            <a:ext cx="5831840" cy="541528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504DAF-48EB-46E6-9B2E-D4CEC8E8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64" y="1029938"/>
            <a:ext cx="5626735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133350" y="184121"/>
            <a:ext cx="5962650" cy="105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CB3D93-E800-45E3-A2F3-ED5878C0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863562"/>
            <a:ext cx="5029200" cy="5618517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8407A7-7112-41A9-BCC3-84D00459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4" y="965161"/>
            <a:ext cx="6104256" cy="55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A19B631-44DB-49CF-91D5-ED49444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9" y="929640"/>
            <a:ext cx="4923461" cy="499872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F6A2B2-35AB-4DCF-9EB1-CC3CC818A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" y="1097280"/>
            <a:ext cx="640008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3E3727-AB5A-4611-BD7B-062CA496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" y="289560"/>
            <a:ext cx="11489843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50D6-3593-4348-8E1C-453D812C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800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335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421640" y="131445"/>
            <a:ext cx="557276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REQUIREMENT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A11C-AC27-4E6B-8D57-EE4C5F7ECD1B}"/>
              </a:ext>
            </a:extLst>
          </p:cNvPr>
          <p:cNvSpPr txBox="1"/>
          <p:nvPr/>
        </p:nvSpPr>
        <p:spPr>
          <a:xfrm>
            <a:off x="611258" y="1672201"/>
            <a:ext cx="6037192" cy="4509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PROBLEM STATEMENT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 Application for book  store Management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should be able to view the list of books order book.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Admin should be able to perform below operations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1.Book Management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2.Customer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6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55441" y="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438150" y="202502"/>
            <a:ext cx="5781675" cy="143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REQUIREMENT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A11C-AC27-4E6B-8D57-EE4C5F7ECD1B}"/>
              </a:ext>
            </a:extLst>
          </p:cNvPr>
          <p:cNvSpPr txBox="1"/>
          <p:nvPr/>
        </p:nvSpPr>
        <p:spPr>
          <a:xfrm>
            <a:off x="733426" y="1710301"/>
            <a:ext cx="1822016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MODULES</a:t>
            </a:r>
            <a:r>
              <a:rPr lang="en-US" sz="2000" dirty="0"/>
              <a:t>  </a:t>
            </a:r>
            <a:r>
              <a:rPr lang="en-US" sz="2000" b="1" dirty="0"/>
              <a:t>:</a:t>
            </a:r>
            <a:r>
              <a:rPr lang="en-US" sz="2000" dirty="0"/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BOOK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Author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11B3-FB6C-460A-8221-19922BB240FB}"/>
              </a:ext>
            </a:extLst>
          </p:cNvPr>
          <p:cNvSpPr txBox="1"/>
          <p:nvPr/>
        </p:nvSpPr>
        <p:spPr>
          <a:xfrm>
            <a:off x="2990850" y="2413332"/>
            <a:ext cx="211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USER   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7978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523875" y="361950"/>
            <a:ext cx="5962650" cy="105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REQUIREMENT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Functions which can be performed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can login through username and password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one shopping cart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Add/delete/view books from shopping cart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Change shopping carts as orders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Clear the cart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5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523875" y="361950"/>
            <a:ext cx="5962650" cy="105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TOOLS &amp; 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8"/>
            <a:ext cx="5495925" cy="4652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BACKEND  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Core Java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MYSQL 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FRONTEND</a:t>
            </a:r>
            <a:r>
              <a:rPr lang="en-US" dirty="0"/>
              <a:t>  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HTML,CSS ,JavaScript,BootStrap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Devoops</a:t>
            </a:r>
            <a:r>
              <a:rPr lang="en-US" dirty="0"/>
              <a:t>  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SonarLint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7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E847-E20C-43CF-8A8B-6A28BB0F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52401"/>
            <a:ext cx="10515600" cy="853440"/>
          </a:xfrm>
        </p:spPr>
        <p:txBody>
          <a:bodyPr/>
          <a:lstStyle/>
          <a:p>
            <a:r>
              <a:rPr lang="en-IN" b="1"/>
              <a:t>                       USE CASE DIAGRAM</a:t>
            </a:r>
            <a:endParaRPr lang="en-IN" b="1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0E983F9-FB70-4248-A314-C3808632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" r="50942"/>
          <a:stretch/>
        </p:blipFill>
        <p:spPr>
          <a:xfrm>
            <a:off x="2499360" y="1005841"/>
            <a:ext cx="7599680" cy="5614530"/>
          </a:xfrm>
        </p:spPr>
      </p:pic>
    </p:spTree>
    <p:extLst>
      <p:ext uri="{BB962C8B-B14F-4D97-AF65-F5344CB8AC3E}">
        <p14:creationId xmlns:p14="http://schemas.microsoft.com/office/powerpoint/2010/main" val="26326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5A4C-E666-4F26-85C6-1B2CFB9D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1"/>
            <a:ext cx="10515600" cy="64007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                      SEQUENCE DIAGRAM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00E2BF8B-1C18-4845-B3DE-64149900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48"/>
          <a:stretch/>
        </p:blipFill>
        <p:spPr>
          <a:xfrm>
            <a:off x="952500" y="1028700"/>
            <a:ext cx="10125075" cy="5305425"/>
          </a:xfrm>
        </p:spPr>
      </p:pic>
    </p:spTree>
    <p:extLst>
      <p:ext uri="{BB962C8B-B14F-4D97-AF65-F5344CB8AC3E}">
        <p14:creationId xmlns:p14="http://schemas.microsoft.com/office/powerpoint/2010/main" val="181379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633412" y="331421"/>
            <a:ext cx="5962650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BACKEND 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071678-EA99-4F06-9C66-D008AAB68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 b="22712"/>
          <a:stretch/>
        </p:blipFill>
        <p:spPr>
          <a:xfrm>
            <a:off x="733424" y="939057"/>
            <a:ext cx="3314702" cy="53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E12C9C-A60F-4CD0-B96A-B7DF39BF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1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CD67-F2C7-4805-8B70-40666C93E2FC}"/>
              </a:ext>
            </a:extLst>
          </p:cNvPr>
          <p:cNvSpPr txBox="1"/>
          <p:nvPr/>
        </p:nvSpPr>
        <p:spPr>
          <a:xfrm>
            <a:off x="381635" y="-25429"/>
            <a:ext cx="5962650" cy="105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FRONTEND  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C3BD-1AA2-4FF6-8A09-BBB63269B0F3}"/>
              </a:ext>
            </a:extLst>
          </p:cNvPr>
          <p:cNvSpPr txBox="1"/>
          <p:nvPr/>
        </p:nvSpPr>
        <p:spPr>
          <a:xfrm>
            <a:off x="733425" y="1557619"/>
            <a:ext cx="5476875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0C92-F59F-4165-AFFD-20CB71968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" r="77021" b="5278"/>
          <a:stretch/>
        </p:blipFill>
        <p:spPr>
          <a:xfrm>
            <a:off x="120968" y="1029933"/>
            <a:ext cx="4059555" cy="54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186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USE CASE DIAGRAM</vt:lpstr>
      <vt:lpstr>                       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Afreen</dc:creator>
  <cp:lastModifiedBy>ADITHYA N U</cp:lastModifiedBy>
  <cp:revision>20</cp:revision>
  <dcterms:created xsi:type="dcterms:W3CDTF">2022-07-22T10:41:11Z</dcterms:created>
  <dcterms:modified xsi:type="dcterms:W3CDTF">2022-07-24T09:46:39Z</dcterms:modified>
</cp:coreProperties>
</file>