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5" r:id="rId8"/>
    <p:sldId id="266" r:id="rId9"/>
    <p:sldId id="27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99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7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951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48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317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8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BEF5F-9307-BD48-B904-A41F8D86E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788" y="3672544"/>
            <a:ext cx="7737927" cy="2711916"/>
          </a:xfrm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RETRIEVAL-BASED CHATBOT USING NLP AND PYTHON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3" y="211015"/>
            <a:ext cx="5919191" cy="393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9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Future scope: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There are many existing bot frameworks that can be integrated with the existing code to make the bot respond to complex queries. We can also implement a deep learning algorithm to enable the bot to learn more and more as the user inputs data, thereby enabling the bot the have an actual conversation with people (generative bots</a:t>
            </a:r>
            <a:r>
              <a:rPr lang="en-US" sz="2800" dirty="0" smtClean="0"/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9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BDE89-AC1C-9340-93D6-CD329707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8FE04-8F65-174F-93AB-1AF4EF66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5914"/>
            <a:ext cx="8330869" cy="432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Though it is a very simple bot with hardly any cognitive skills, its a good way to get into NLP and get to know about </a:t>
            </a:r>
            <a:r>
              <a:rPr lang="en-US" sz="2400" dirty="0" err="1"/>
              <a:t>chatbots</a:t>
            </a:r>
            <a:r>
              <a:rPr lang="en-US" sz="2400" dirty="0"/>
              <a:t>. Though ‘CT (Cloud Tech)’ responds to user input, for a production system we will need one of the existing bot platforms or frameworks, but this example should help us think through the design and challenge of creating a </a:t>
            </a:r>
            <a:r>
              <a:rPr lang="en-US" sz="2400" dirty="0" err="1"/>
              <a:t>chatbot</a:t>
            </a:r>
            <a:r>
              <a:rPr lang="en-US" sz="2400" dirty="0"/>
              <a:t>. The Internet is flooded with resources and this mini-project serves as a great introduction to NLP and the analysis of a </a:t>
            </a:r>
            <a:r>
              <a:rPr lang="en-US" sz="2400" dirty="0" err="1"/>
              <a:t>chatbot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E77FBCA-527A-424F-B8BF-C0D6A4EC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10" y="1536941"/>
            <a:ext cx="2233043" cy="33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16F58-8304-B54C-903F-174148E4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74" y="1599613"/>
            <a:ext cx="10058400" cy="1609344"/>
          </a:xfrm>
        </p:spPr>
        <p:txBody>
          <a:bodyPr>
            <a:normAutofit/>
          </a:bodyPr>
          <a:lstStyle/>
          <a:p>
            <a:r>
              <a:rPr lang="en-IN" sz="8000"/>
              <a:t>Thank you</a:t>
            </a:r>
            <a:endParaRPr lang="en-US" sz="8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3FA931F-3ECF-164A-82B9-B42D73AB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37" y="1333931"/>
            <a:ext cx="4035647" cy="30348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CA51097-210F-0641-AA02-DF446514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80" y="3079640"/>
            <a:ext cx="1740771" cy="25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B4F15-3AB3-E14E-92AD-E786EF2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58" y="2041134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b="1" dirty="0"/>
              <a:t>VENNA ROHITH SAI (20181CSE0785)</a:t>
            </a:r>
            <a:endParaRPr lang="en-IN" sz="3200" b="1" dirty="0"/>
          </a:p>
          <a:p>
            <a:r>
              <a:rPr lang="en-US" sz="3200" b="1" dirty="0"/>
              <a:t>VINAY K P (20181CSE0790)</a:t>
            </a:r>
            <a:endParaRPr lang="en-IN" sz="3200" b="1" dirty="0"/>
          </a:p>
          <a:p>
            <a:r>
              <a:rPr lang="en-US" sz="3200" b="1" dirty="0"/>
              <a:t>VINAY LAKSHMAN M (</a:t>
            </a:r>
            <a:r>
              <a:rPr lang="en-US" sz="3200" b="1" dirty="0" smtClean="0"/>
              <a:t>20181CSE0791)</a:t>
            </a:r>
            <a:endParaRPr lang="en-IN" sz="3200" b="1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C85F676E-3A96-F542-9482-56327720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46" y="1574138"/>
            <a:ext cx="3275505" cy="29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2DB35-B975-F14C-9669-63B82811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2201F-E7C7-A44C-96FA-9A7777A4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230655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sz="2400" dirty="0">
                <a:latin typeface="Franklin Gothic Heavy" panose="02000000000000000000" pitchFamily="2" charset="0"/>
                <a:ea typeface="Franklin Gothic Heavy" panose="02000000000000000000" pitchFamily="2" charset="0"/>
                <a:cs typeface="Arial Black" panose="020B0604020202020204" pitchFamily="34" charset="0"/>
              </a:rPr>
              <a:t>  </a:t>
            </a:r>
            <a:r>
              <a:rPr lang="en-US" sz="3200" dirty="0"/>
              <a:t>Nowadays there are a variety of </a:t>
            </a:r>
            <a:r>
              <a:rPr lang="en-US" sz="3200" b="1" dirty="0" err="1" smtClean="0"/>
              <a:t>chatbots</a:t>
            </a:r>
            <a:r>
              <a:rPr lang="en-US" sz="3200" b="1" dirty="0" smtClean="0"/>
              <a:t> </a:t>
            </a:r>
            <a:r>
              <a:rPr lang="en-US" sz="3200" dirty="0"/>
              <a:t>being used all over the internet for all sorts of things. They range from simple rule-based bots to complex generative bots that can have actual conversations with people.</a:t>
            </a:r>
            <a:endParaRPr lang="en-IN" sz="3200" dirty="0"/>
          </a:p>
          <a:p>
            <a:pPr marL="0" indent="0">
              <a:buNone/>
            </a:pPr>
            <a:endParaRPr lang="en-US" sz="2400" dirty="0">
              <a:latin typeface="Franklin Gothic Heavy" panose="02000000000000000000" pitchFamily="2" charset="0"/>
              <a:ea typeface="Franklin Gothic Heavy" panose="02000000000000000000" pitchFamily="2" charset="0"/>
              <a:cs typeface="Arial Black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D0D9F44-D60A-FE4D-B4C3-6C48BFCC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87" y="4012787"/>
            <a:ext cx="2569265" cy="18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2DB35-B975-F14C-9669-63B82811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2201F-E7C7-A44C-96FA-9A7777A4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323875" cy="423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Random : </a:t>
            </a:r>
            <a:r>
              <a:rPr lang="en-US" sz="36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This </a:t>
            </a:r>
            <a:r>
              <a:rPr lang="en-US" sz="36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module implements pseudo-random number generators for various distributions</a:t>
            </a:r>
            <a:r>
              <a:rPr lang="en-US" sz="36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600" dirty="0" smtClean="0">
              <a:latin typeface="Times New Roman" pitchFamily="18" charset="0"/>
              <a:ea typeface="Franklin Gothic Heavy" panose="02000000000000000000" pitchFamily="2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String : </a:t>
            </a:r>
            <a:r>
              <a:rPr lang="en-US" sz="36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The string module provides additional tools to manipulate strings.</a:t>
            </a:r>
            <a:endParaRPr lang="en-US" sz="3600" dirty="0" smtClean="0">
              <a:latin typeface="Times New Roman" pitchFamily="18" charset="0"/>
              <a:ea typeface="Franklin Gothic Heavy" panose="02000000000000000000" pitchFamily="2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D0D9F44-D60A-FE4D-B4C3-6C48BFCC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298" y="4012789"/>
            <a:ext cx="2701276" cy="19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2DB35-B975-F14C-9669-63B82811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2201F-E7C7-A44C-96FA-9A7777A4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18" y="1881085"/>
            <a:ext cx="7230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Warnings </a:t>
            </a:r>
            <a:r>
              <a:rPr lang="en-US" sz="54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: </a:t>
            </a:r>
            <a:r>
              <a:rPr lang="en-US" sz="48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Warning messages are displayed by warn() function defined in 'warning' module of Python's standard </a:t>
            </a:r>
            <a:r>
              <a:rPr lang="en-US" sz="48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library.</a:t>
            </a:r>
            <a:endParaRPr lang="en-US" sz="4800" dirty="0" smtClean="0">
              <a:latin typeface="Times New Roman" pitchFamily="18" charset="0"/>
              <a:ea typeface="Franklin Gothic Heavy" panose="02000000000000000000" pitchFamily="2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D0D9F44-D60A-FE4D-B4C3-6C48BFCC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298" y="4012789"/>
            <a:ext cx="2701276" cy="19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2DB35-B975-F14C-9669-63B82811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4" y="194810"/>
            <a:ext cx="9404723" cy="1400530"/>
          </a:xfrm>
        </p:spPr>
        <p:txBody>
          <a:bodyPr/>
          <a:lstStyle/>
          <a:p>
            <a:r>
              <a:rPr lang="en-US" b="1" dirty="0" smtClean="0"/>
              <a:t>Libraries used in the code: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2201F-E7C7-A44C-96FA-9A7777A4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394576"/>
            <a:ext cx="8464062" cy="505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Sklearn</a:t>
            </a:r>
            <a:r>
              <a:rPr lang="en-US" sz="36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 : </a:t>
            </a:r>
            <a:r>
              <a:rPr lang="en-US" sz="3600" dirty="0" err="1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Scikit</a:t>
            </a:r>
            <a:r>
              <a:rPr lang="en-US" sz="36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-learn is a free software machine learning library for the Python programming language</a:t>
            </a:r>
            <a:r>
              <a:rPr lang="en-US" sz="36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err="1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Tfidfvectorizer</a:t>
            </a:r>
            <a:r>
              <a:rPr lang="en-US" sz="36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Convert </a:t>
            </a:r>
            <a:r>
              <a:rPr lang="en-US" sz="36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a collection of raw documents to a matrix of TF-IDF features</a:t>
            </a:r>
            <a:r>
              <a:rPr lang="en-US" sz="3600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err="1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cosine_similarity</a:t>
            </a:r>
            <a:r>
              <a:rPr lang="en-US" sz="36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(X,Y</a:t>
            </a:r>
            <a:r>
              <a:rPr lang="en-US" sz="3600" b="1" dirty="0" smtClean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) </a:t>
            </a:r>
            <a:r>
              <a:rPr lang="en-US" sz="3600" b="1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: </a:t>
            </a:r>
            <a:r>
              <a:rPr lang="en-US" sz="3600" dirty="0">
                <a:latin typeface="Times New Roman" pitchFamily="18" charset="0"/>
                <a:ea typeface="Franklin Gothic Heavy" panose="02000000000000000000" pitchFamily="2" charset="0"/>
                <a:cs typeface="Times New Roman" pitchFamily="18" charset="0"/>
              </a:rPr>
              <a:t>Compute cosine similarity between samples in X and Y.</a:t>
            </a:r>
            <a:endParaRPr lang="en-US" sz="3600" dirty="0" smtClean="0">
              <a:latin typeface="Times New Roman" pitchFamily="18" charset="0"/>
              <a:ea typeface="Franklin Gothic Heavy" panose="02000000000000000000" pitchFamily="2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D0D9F44-D60A-FE4D-B4C3-6C48BFCC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298" y="4012789"/>
            <a:ext cx="2551656" cy="18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0972" y="382379"/>
            <a:ext cx="9404723" cy="1400530"/>
          </a:xfrm>
        </p:spPr>
        <p:txBody>
          <a:bodyPr/>
          <a:lstStyle/>
          <a:p>
            <a:r>
              <a:rPr lang="en-US" sz="4800" b="1" dirty="0"/>
              <a:t>Libraries used in the code: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262" y="2019667"/>
            <a:ext cx="894556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000" b="1" dirty="0" smtClean="0">
                <a:latin typeface="Times New Roman" pitchFamily="18" charset="0"/>
                <a:cs typeface="Times New Roman" pitchFamily="18" charset="0"/>
              </a:rPr>
              <a:t>NLTK :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NLTK is a leading platform for building Python programs to work with human language data.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38" y="4399330"/>
            <a:ext cx="25479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4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5D4DD-7A7E-1A40-8889-C140D8B2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72" y="582428"/>
            <a:ext cx="10058400" cy="1287935"/>
          </a:xfrm>
        </p:spPr>
        <p:txBody>
          <a:bodyPr/>
          <a:lstStyle/>
          <a:p>
            <a:r>
              <a:rPr lang="en-IN" b="1" dirty="0"/>
              <a:t>Design and architecture of </a:t>
            </a:r>
            <a:r>
              <a:rPr lang="en-IN" b="1" dirty="0" err="1" smtClean="0"/>
              <a:t>chatbot</a:t>
            </a:r>
            <a:r>
              <a:rPr lang="en-IN" b="1" dirty="0" smtClean="0"/>
              <a:t>:</a:t>
            </a:r>
            <a:endParaRPr lang="en-US" b="1" dirty="0"/>
          </a:p>
        </p:txBody>
      </p:sp>
      <p:pic>
        <p:nvPicPr>
          <p:cNvPr id="5" name="Picture 4" descr="Image for pos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14487"/>
          <a:stretch/>
        </p:blipFill>
        <p:spPr>
          <a:xfrm>
            <a:off x="1714500" y="1485900"/>
            <a:ext cx="7162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 screenshot: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1588"/>
            <a:ext cx="7086600" cy="519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8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367</Words>
  <Application>Microsoft Office PowerPoint</Application>
  <PresentationFormat>Custom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RETRIEVAL-BASED CHATBOT USING NLP AND PYTHON</vt:lpstr>
      <vt:lpstr>PowerPoint Presentation</vt:lpstr>
      <vt:lpstr>Introduction:</vt:lpstr>
      <vt:lpstr>Libraries used in the code:</vt:lpstr>
      <vt:lpstr>Libraries used in the code:</vt:lpstr>
      <vt:lpstr>Libraries used in the code:</vt:lpstr>
      <vt:lpstr>Libraries used in the code:</vt:lpstr>
      <vt:lpstr>Design and architecture of chatbot:</vt:lpstr>
      <vt:lpstr>Output screenshot:</vt:lpstr>
      <vt:lpstr>Future scope: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NEHA PRASAD T</dc:creator>
  <cp:lastModifiedBy>Vinay</cp:lastModifiedBy>
  <cp:revision>13</cp:revision>
  <dcterms:created xsi:type="dcterms:W3CDTF">2020-11-29T05:34:32Z</dcterms:created>
  <dcterms:modified xsi:type="dcterms:W3CDTF">2020-11-29T13:19:14Z</dcterms:modified>
</cp:coreProperties>
</file>