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ms-office.chartex+xml" PartName="/ppt/charts/chartEx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290233"/>
            <a:ext cx="8610600" cy="1938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2554542" y="3314150"/>
            <a:ext cx="8610600" cy="1920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NAME:ROHITH SINGH 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312207611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year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pachaiyappas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