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7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ithsrr/APSSDC.git" TargetMode="External"/><Relationship Id="rId2" Type="http://schemas.openxmlformats.org/officeDocument/2006/relationships/hyperlink" Target="Sai%20Rohith%20Reddy%20key%20logger%20project%20report.pptx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838325" y="2067305"/>
            <a:ext cx="952030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PUTHA SAI ROHITH REDDY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spc="20" dirty="0" smtClean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075" y="167578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Key logger &amp; Security Project</a:t>
            </a:r>
          </a:p>
          <a:p>
            <a:pPr marL="285750" indent="-285750">
              <a:buBlip>
                <a:blip r:embed="rId3"/>
              </a:buBlip>
            </a:pPr>
            <a:r>
              <a:rPr lang="en-US" b="1" dirty="0" smtClean="0"/>
              <a:t>Ethical Alternatives Explored: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Parental control &amp; employee monitoring tools (focusing on activity, not keystrokes).</a:t>
            </a:r>
          </a:p>
          <a:p>
            <a:pPr marL="285750" indent="-285750">
              <a:buBlip>
                <a:blip r:embed="rId3"/>
              </a:buBlip>
            </a:pPr>
            <a:r>
              <a:rPr lang="en-US" b="1" dirty="0" smtClean="0"/>
              <a:t>Ethical Considerations Addressed: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consent &amp; transparency emphasized.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security measures implemented.</a:t>
            </a:r>
          </a:p>
          <a:p>
            <a:pPr marL="285750" indent="-285750">
              <a:buBlip>
                <a:blip r:embed="rId3"/>
              </a:buBlip>
            </a:pPr>
            <a:r>
              <a:rPr lang="en-US" b="1" dirty="0" smtClean="0"/>
              <a:t>Future Vision: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Privacy-preserving user input capture.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project promotes responsible solutions while safeguarding user privacy.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Link: </a:t>
            </a:r>
            <a:endParaRPr lang="en-US" dirty="0"/>
          </a:p>
        </p:txBody>
      </p:sp>
      <p:sp>
        <p:nvSpPr>
          <p:cNvPr id="3" name="TextBox 2">
            <a:hlinkClick r:id="rId2" action="ppaction://hlinkpres?slideindex=1&amp;slidetitle="/>
          </p:cNvPr>
          <p:cNvSpPr txBox="1"/>
          <p:nvPr/>
        </p:nvSpPr>
        <p:spPr>
          <a:xfrm rot="10800000" flipV="1">
            <a:off x="3086099" y="3048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https://github.com/Rohithsrr/APSSDC.git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432175" cy="2959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30"/>
              </a:spcBef>
            </a:pPr>
            <a:r>
              <a:rPr lang="en-US" sz="4250" spc="5" dirty="0" smtClean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Oval 23"/>
          <p:cNvSpPr/>
          <p:nvPr/>
        </p:nvSpPr>
        <p:spPr>
          <a:xfrm>
            <a:off x="4800600" y="22098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00600" y="2760406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00600" y="3278975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00600" y="3849287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09017" y="4362892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0600" y="1628042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09017" y="4913498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flipH="1">
            <a:off x="5286581" y="1508927"/>
            <a:ext cx="40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statement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73790" y="2107273"/>
            <a:ext cx="4196614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cxnSp>
        <p:nvCxnSpPr>
          <p:cNvPr id="34" name="Straight Connector 33"/>
          <p:cNvCxnSpPr>
            <a:stCxn id="29" idx="4"/>
            <a:endCxn id="24" idx="0"/>
          </p:cNvCxnSpPr>
          <p:nvPr/>
        </p:nvCxnSpPr>
        <p:spPr>
          <a:xfrm>
            <a:off x="4953000" y="1856642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43689" y="2407248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53000" y="2971800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53000" y="3507575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53000" y="4077887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61417" y="4591492"/>
            <a:ext cx="0" cy="35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83866" y="2705119"/>
            <a:ext cx="51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are the end users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92890" y="3221177"/>
            <a:ext cx="419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solution and its value proposition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91328" y="3819523"/>
            <a:ext cx="39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wow in the solution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8408" y="4297510"/>
            <a:ext cx="40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Modelling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97804" y="4855130"/>
            <a:ext cx="376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834072" y="1857375"/>
            <a:ext cx="69840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logger </a:t>
            </a:r>
            <a:r>
              <a:rPr lang="en-US" b="1" dirty="0"/>
              <a:t>Project: Balancing Functionality and Security</a:t>
            </a:r>
          </a:p>
          <a:p>
            <a:r>
              <a:rPr lang="en-US" b="1" dirty="0"/>
              <a:t>Goal:</a:t>
            </a:r>
            <a:r>
              <a:rPr lang="en-US" dirty="0"/>
              <a:t> Develop a </a:t>
            </a:r>
            <a:r>
              <a:rPr lang="en-US" dirty="0" smtClean="0"/>
              <a:t>key logger </a:t>
            </a:r>
            <a:r>
              <a:rPr lang="en-US" dirty="0"/>
              <a:t>that offers:</a:t>
            </a:r>
          </a:p>
          <a:p>
            <a:r>
              <a:rPr lang="en-US" b="1" dirty="0"/>
              <a:t>Essential features:</a:t>
            </a:r>
            <a:r>
              <a:rPr lang="en-US" dirty="0"/>
              <a:t> Capture keystrokes (optional: timestamps, screenshots)</a:t>
            </a:r>
          </a:p>
          <a:p>
            <a:r>
              <a:rPr lang="en-US" b="1" dirty="0"/>
              <a:t>Robust security:</a:t>
            </a:r>
            <a:r>
              <a:rPr lang="en-US" dirty="0"/>
              <a:t> Encryption, access control (protect captured data)</a:t>
            </a:r>
          </a:p>
          <a:p>
            <a:r>
              <a:rPr lang="en-US" b="1" dirty="0"/>
              <a:t>Ethical Considerations:</a:t>
            </a:r>
            <a:endParaRPr lang="en-US" dirty="0"/>
          </a:p>
          <a:p>
            <a:r>
              <a:rPr lang="en-US" dirty="0"/>
              <a:t>User consent required (transparency)</a:t>
            </a:r>
          </a:p>
          <a:p>
            <a:r>
              <a:rPr lang="en-US" dirty="0"/>
              <a:t>Clear documentation (purpose, data use)</a:t>
            </a:r>
          </a:p>
          <a:p>
            <a:r>
              <a:rPr lang="en-US" dirty="0"/>
              <a:t>This project aims to create a secure and responsible </a:t>
            </a:r>
            <a:r>
              <a:rPr lang="en-US" dirty="0" err="1"/>
              <a:t>keylogger</a:t>
            </a:r>
            <a:r>
              <a:rPr lang="en-US" dirty="0"/>
              <a:t> for legitimate use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 rot="10800000" flipH="1" flipV="1">
            <a:off x="600075" y="20193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Objective: </a:t>
            </a:r>
            <a:r>
              <a:rPr lang="en-US" sz="2400" dirty="0" smtClean="0"/>
              <a:t>To develop a key logger which can capture the keystroke and protects the security and privacy.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Scope: </a:t>
            </a:r>
            <a:r>
              <a:rPr lang="en-US" sz="2400" dirty="0" smtClean="0"/>
              <a:t>Key loggers </a:t>
            </a:r>
            <a:r>
              <a:rPr lang="en-US" sz="2400" dirty="0"/>
              <a:t>capture </a:t>
            </a:r>
            <a:r>
              <a:rPr lang="en-US" sz="2400" dirty="0" smtClean="0"/>
              <a:t>keystrokes </a:t>
            </a:r>
            <a:r>
              <a:rPr lang="en-US" sz="2400" dirty="0"/>
              <a:t>but raise ethical concerns; their use should be legitimate and transparent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Deliverables: </a:t>
            </a:r>
            <a:r>
              <a:rPr lang="en-US" sz="2400" dirty="0" smtClean="0"/>
              <a:t>We can obtain all the keystrokes and we can see the details of every </a:t>
            </a:r>
            <a:r>
              <a:rPr lang="en-US" sz="2400" dirty="0"/>
              <a:t>k</a:t>
            </a:r>
            <a:r>
              <a:rPr lang="en-US" sz="2400" dirty="0" smtClean="0"/>
              <a:t>ey pressed.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/>
          </a:p>
        </p:txBody>
      </p:sp>
      <p:sp>
        <p:nvSpPr>
          <p:cNvPr id="16" name="AutoShape 5" descr="https://www.gstatic.com/lamda/images/gemini_sparkle_v002_d4735304ff6292a690345.svg"/>
          <p:cNvSpPr>
            <a:spLocks noChangeAspect="1" noChangeArrowheads="1"/>
          </p:cNvSpPr>
          <p:nvPr/>
        </p:nvSpPr>
        <p:spPr bwMode="auto">
          <a:xfrm>
            <a:off x="155575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 descr="🚀"/>
          <p:cNvSpPr>
            <a:spLocks noChangeAspect="1" noChangeArrowheads="1"/>
          </p:cNvSpPr>
          <p:nvPr/>
        </p:nvSpPr>
        <p:spPr bwMode="auto">
          <a:xfrm>
            <a:off x="158750" y="-142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530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135771"/>
            <a:ext cx="662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Parents: </a:t>
            </a:r>
            <a:r>
              <a:rPr lang="en-US" sz="2400" dirty="0" smtClean="0"/>
              <a:t>Monitoring children’s online activity for safety reasons.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Educators: </a:t>
            </a:r>
            <a:r>
              <a:rPr lang="en-US" sz="2400" dirty="0" smtClean="0"/>
              <a:t>Tracking employee productivity or identifying security breaches.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Employers : </a:t>
            </a:r>
            <a:r>
              <a:rPr lang="en-US" sz="2400" dirty="0" smtClean="0"/>
              <a:t>Analyzing typing patterns for education purposes.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Individuals: </a:t>
            </a:r>
            <a:r>
              <a:rPr lang="en-US" sz="2400" dirty="0" smtClean="0"/>
              <a:t>Monitoring personal computer activity for security concerns.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Cybercriminals: </a:t>
            </a:r>
            <a:r>
              <a:rPr lang="en-US" sz="2400" dirty="0" smtClean="0"/>
              <a:t>Stealing sensitive information like passwords or credit card details.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2994660" y="2122682"/>
            <a:ext cx="6358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Keyloggers</a:t>
            </a:r>
            <a:r>
              <a:rPr lang="en-US" sz="2400" b="1" dirty="0"/>
              <a:t> raise privacy </a:t>
            </a:r>
            <a:r>
              <a:rPr lang="en-US" sz="2400" b="1" dirty="0" smtClean="0"/>
              <a:t>concerns:- </a:t>
            </a:r>
            <a:r>
              <a:rPr lang="en-US" sz="2400" dirty="0" smtClean="0"/>
              <a:t>In this project we </a:t>
            </a:r>
            <a:r>
              <a:rPr lang="en-US" sz="2400" dirty="0"/>
              <a:t>focuses on:</a:t>
            </a:r>
          </a:p>
          <a:p>
            <a:r>
              <a:rPr lang="en-US" sz="2400" b="1" dirty="0"/>
              <a:t>Ethical Alternatives:</a:t>
            </a:r>
            <a:r>
              <a:rPr lang="en-US" sz="2400" dirty="0"/>
              <a:t> Parental control software, employee monitoring tools (focusing on activity, not keystrokes).</a:t>
            </a:r>
          </a:p>
          <a:p>
            <a:r>
              <a:rPr lang="en-US" sz="2400" b="1" dirty="0"/>
              <a:t>Limited Ethical Applications (with Consent):</a:t>
            </a:r>
            <a:r>
              <a:rPr lang="en-US" sz="2400" dirty="0"/>
              <a:t> Accessibility tools, research (typing patterns, user behavior), potentially limited security monitoring.</a:t>
            </a:r>
          </a:p>
          <a:p>
            <a:r>
              <a:rPr lang="en-US" sz="2400" b="1" dirty="0"/>
              <a:t>Always prioritize user consent and data security.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2438400" y="1552464"/>
            <a:ext cx="6324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/>
              <a:t>We prioritize </a:t>
            </a:r>
            <a:r>
              <a:rPr lang="en-US" sz="3200" b="1" dirty="0"/>
              <a:t>user privacy</a:t>
            </a:r>
            <a:r>
              <a:rPr lang="en-US" sz="3200" dirty="0"/>
              <a:t> by design. Our solutions empower users and foster trust in the digital world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Leverage </a:t>
            </a:r>
            <a:r>
              <a:rPr lang="en-US" sz="3200" dirty="0"/>
              <a:t>advanced anonymization techniques to capture </a:t>
            </a:r>
            <a:r>
              <a:rPr lang="en-US" sz="3200" b="1" dirty="0"/>
              <a:t>user behavior patterns</a:t>
            </a:r>
            <a:r>
              <a:rPr lang="en-US" sz="3200" dirty="0"/>
              <a:t> (e.g., typing speed, key combinations) without compromising privacy.</a:t>
            </a:r>
            <a:endParaRPr lang="en-US" sz="3200" dirty="0" smtClean="0"/>
          </a:p>
          <a:p>
            <a:pPr algn="just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335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PUTHA SAI ROHITH REDDY</a:t>
            </a:r>
            <a:endParaRPr lang="en-US" sz="1100" dirty="0">
              <a:latin typeface="Trebuchet MS"/>
              <a:cs typeface="Trebuchet MS"/>
            </a:endParaRPr>
          </a:p>
          <a:p>
            <a:pPr>
              <a:lnSpc>
                <a:spcPts val="1275"/>
              </a:lnSpc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 flipH="1" flipV="1">
            <a:off x="739775" y="1992867"/>
            <a:ext cx="7566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Protect Privacy, Empower Users </a:t>
            </a:r>
          </a:p>
          <a:p>
            <a:r>
              <a:rPr lang="en-US" sz="2400" b="1" dirty="0"/>
              <a:t>Challenge:</a:t>
            </a:r>
            <a:r>
              <a:rPr lang="en-US" sz="2400" dirty="0"/>
              <a:t> Traditional </a:t>
            </a:r>
            <a:r>
              <a:rPr lang="en-US" sz="2400" dirty="0" smtClean="0"/>
              <a:t>key loggers </a:t>
            </a:r>
            <a:r>
              <a:rPr lang="en-US" sz="2400" dirty="0"/>
              <a:t>raise privacy concerns.</a:t>
            </a:r>
          </a:p>
          <a:p>
            <a:r>
              <a:rPr lang="en-US" sz="2400" b="1" dirty="0"/>
              <a:t>Our Focus: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Alternatives:</a:t>
            </a:r>
            <a:r>
              <a:rPr lang="en-US" sz="2400" dirty="0"/>
              <a:t> Tools that respect boundaries (parental control, activity tracking).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 Empowerment (Optional):</a:t>
            </a:r>
            <a:r>
              <a:rPr lang="en-US" sz="2400" dirty="0"/>
              <a:t> Anonymized data contributions (research, improved accessibility).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Wow Factor:</a:t>
            </a:r>
            <a:r>
              <a:rPr lang="en-US" sz="2400" dirty="0"/>
              <a:t> We prioritize user privacy and trust in the digital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506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Office Theme</vt:lpstr>
      <vt:lpstr>PUTHA SAI ROHITH REDDY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PUTHA SAI ROHITH REDDY</dc:title>
  <dc:creator>Sai Rohith Reddy</dc:creator>
  <cp:lastModifiedBy>Microsoft account</cp:lastModifiedBy>
  <cp:revision>13</cp:revision>
  <dcterms:created xsi:type="dcterms:W3CDTF">2024-06-03T05:48:59Z</dcterms:created>
  <dcterms:modified xsi:type="dcterms:W3CDTF">2024-06-13T06:07:08Z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