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6858000" cy="9144000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2B3C5"/>
    <a:srgbClr val="FFBF53"/>
    <a:srgbClr val="6A3C7C"/>
    <a:srgbClr val="F074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SorterView">
  <p:normalViewPr showOutlineIcons="0">
    <p:restoredLeft sz="15620"/>
    <p:restoredTop sz="94660"/>
  </p:normalViewPr>
  <p:slideViewPr>
    <p:cSldViewPr showGuides="1" snapToGrid="0">
      <p:cViewPr>
        <p:scale>
          <a:sx n="66" d="100"/>
          <a:sy n="66" d="100"/>
        </p:scale>
        <p:origin x="2118" y="1344"/>
      </p:cViewPr>
      <p:guideLst>
        <p:guide orient="horz" pos="2226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1" name=""/>
        <p:cNvGrpSpPr/>
        <p:nvPr/>
      </p:nvGrpSpPr>
      <p:grpSpPr>
        <a:xfrm/>
      </p:grpSpPr>
      <p:sp>
        <p:nvSpPr>
          <p:cNvPr id="104873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4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altLang="en-US" lang="zh-CN" noProof="1" strike="noStrike"/>
          </a:p>
        </p:txBody>
      </p:sp>
      <p:sp>
        <p:nvSpPr>
          <p:cNvPr id="104874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4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altLang="en-US" lang="zh-CN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0" name=""/>
        <p:cNvGrpSpPr/>
        <p:nvPr/>
      </p:nvGrpSpPr>
      <p:grpSpPr>
        <a:xfrm/>
      </p:grpSpPr>
      <p:sp>
        <p:nvSpPr>
          <p:cNvPr id="104873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3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altLang="en-US" lang="zh-CN" noProof="1" strike="noStrike"/>
          </a:p>
        </p:txBody>
      </p:sp>
      <p:sp>
        <p:nvSpPr>
          <p:cNvPr id="1048735" name="幻灯片图像占位符 3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736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/>
          <a:noFill/>
          <a:ln w="9525">
            <a:noFill/>
          </a:ln>
        </p:spPr>
        <p:txBody>
          <a:bodyPr anchor="t" bIns="45720" lIns="91440" rIns="91440" tIns="45720"/>
          <a:p>
            <a:pPr lvl="0"/>
            <a:r>
              <a:rPr altLang="en-US" lang="zh-CN"/>
              <a:t>Click to edit Master title style</a:t>
            </a:r>
            <a:endParaRPr altLang="en-US" lang="zh-CN"/>
          </a:p>
          <a:p>
            <a:pPr indent="0" lvl="1"/>
            <a:r>
              <a:rPr altLang="en-US" lang="zh-CN"/>
              <a:t>Second level</a:t>
            </a:r>
            <a:endParaRPr altLang="en-US" lang="zh-CN"/>
          </a:p>
          <a:p>
            <a:pPr indent="0" lvl="2"/>
            <a:r>
              <a:rPr altLang="en-US" lang="zh-CN"/>
              <a:t>Third level</a:t>
            </a:r>
            <a:endParaRPr altLang="en-US" lang="zh-CN"/>
          </a:p>
          <a:p>
            <a:pPr indent="0" lvl="3"/>
            <a:r>
              <a:rPr altLang="en-US" lang="zh-CN"/>
              <a:t>Fouth level</a:t>
            </a:r>
            <a:endParaRPr altLang="en-US" lang="zh-CN"/>
          </a:p>
          <a:p>
            <a:pPr indent="0" lvl="4"/>
            <a:r>
              <a:rPr altLang="en-US" lang="zh-CN"/>
              <a:t>Fifth level</a:t>
            </a:r>
            <a:endParaRPr altLang="en-US" lang="zh-CN"/>
          </a:p>
        </p:txBody>
      </p:sp>
      <p:sp>
        <p:nvSpPr>
          <p:cNvPr id="104873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3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altLang="en-US" lang="zh-CN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p>
            <a:pPr fontAlgn="auto"/>
            <a:r>
              <a:rPr altLang="en-US" lang="zh-CN" noProof="1" strike="noStrike" smtClean="0">
                <a:sym typeface="+mn-ea"/>
              </a:rPr>
              <a:t>Click here to edit the master title style</a:t>
            </a:r>
            <a:endParaRPr altLang="en-US" lang="zh-CN" noProof="1" strike="noStrike"/>
          </a:p>
        </p:txBody>
      </p:sp>
      <p:sp>
        <p:nvSpPr>
          <p:cNvPr id="10485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fontAlgn="auto" lvl="1"/>
            <a:r>
              <a:rPr altLang="en-US" dirty="0" sz="2800" lang="zh-CN" noProof="1" strike="noStrike">
                <a:sym typeface="+mn-ea"/>
              </a:rPr>
              <a:t>Click here to edit the master text style</a:t>
            </a:r>
            <a:endParaRPr altLang="en-US" dirty="0" sz="2800" lang="zh-CN" noProof="1" strike="noStrike"/>
          </a:p>
          <a:p>
            <a:pPr fontAlgn="auto" lvl="1"/>
            <a:r>
              <a:rPr altLang="en-US" dirty="0" sz="2800" lang="zh-CN" noProof="1" strike="noStrike">
                <a:sym typeface="+mn-ea"/>
              </a:rPr>
              <a:t>The second level</a:t>
            </a:r>
            <a:endParaRPr altLang="en-US" dirty="0" sz="2800" lang="zh-CN" noProof="1" strike="noStrike"/>
          </a:p>
          <a:p>
            <a:pPr fontAlgn="auto" lvl="2"/>
            <a:r>
              <a:rPr altLang="en-US" dirty="0" sz="2800" lang="zh-CN" noProof="1" strike="noStrike">
                <a:sym typeface="+mn-ea"/>
              </a:rPr>
              <a:t>The third level</a:t>
            </a:r>
            <a:endParaRPr altLang="en-US" dirty="0" sz="2800" lang="zh-CN" noProof="1" strike="noStrike"/>
          </a:p>
          <a:p>
            <a:pPr fontAlgn="auto" lvl="3"/>
            <a:r>
              <a:rPr altLang="en-US" dirty="0" sz="2800" lang="zh-CN" noProof="1" strike="noStrike">
                <a:sym typeface="+mn-ea"/>
              </a:rPr>
              <a:t>The fourth level</a:t>
            </a:r>
            <a:endParaRPr altLang="en-US" dirty="0" sz="2800" lang="zh-CN" noProof="1" strike="noStrike"/>
          </a:p>
          <a:p>
            <a:pPr fontAlgn="auto" lvl="4"/>
            <a:r>
              <a:rPr altLang="en-US" dirty="0" sz="2800" lang="zh-CN" noProof="1" strike="noStrike">
                <a:sym typeface="+mn-ea"/>
              </a:rPr>
              <a:t>Fifth level</a:t>
            </a:r>
            <a:endParaRPr altLang="en-US" lang="zh-CN" noProof="1" strike="noStrike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F697218-550F-4C49-A56B-831D64D4BF2A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2"/>
          <a:stretch>
            <a:fillRect/>
          </a:stretch>
        </a:blipFill>
        <a:effectLst/>
      </p:bgPr>
    </p:bg>
    <p:spTree>
      <p:nvGrpSpPr>
        <p:cNvPr id="15" name=""/>
        <p:cNvGrpSpPr/>
        <p:nvPr/>
      </p:nvGrpSpPr>
      <p:grpSpPr>
        <a:xfrm/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 w="9525">
            <a:noFill/>
          </a:ln>
        </p:spPr>
        <p:txBody>
          <a:bodyPr anchor="ctr"/>
          <a:p>
            <a:pPr lvl="0"/>
            <a:r>
              <a:rPr altLang="en-US" lang="zh-CN"/>
              <a:t>Click here to edit the master title style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/>
          <a:noFill/>
          <a:ln w="9525">
            <a:noFill/>
          </a:ln>
        </p:spPr>
        <p:txBody>
          <a:bodyPr anchor="t"/>
          <a:p>
            <a:pPr indent="-228600" lvl="1"/>
            <a:r>
              <a:rPr altLang="en-US" dirty="0" lang="zh-CN"/>
              <a:t>Click here to edit the master text style</a:t>
            </a:r>
            <a:endParaRPr altLang="en-US" dirty="0" lang="zh-CN"/>
          </a:p>
          <a:p>
            <a:pPr indent="-228600" lvl="1"/>
            <a:r>
              <a:rPr altLang="en-US" dirty="0" lang="zh-CN"/>
              <a:t>The second level</a:t>
            </a:r>
            <a:endParaRPr altLang="en-US" dirty="0" lang="zh-CN"/>
          </a:p>
          <a:p>
            <a:pPr indent="-228600" lvl="2"/>
            <a:r>
              <a:rPr altLang="en-US" dirty="0" lang="zh-CN"/>
              <a:t>The third level</a:t>
            </a:r>
            <a:endParaRPr altLang="en-US" dirty="0" lang="zh-CN"/>
          </a:p>
          <a:p>
            <a:pPr indent="-228600" lvl="3"/>
            <a:r>
              <a:rPr altLang="en-US" dirty="0" lang="zh-CN"/>
              <a:t>The fourth level</a:t>
            </a:r>
            <a:endParaRPr altLang="en-US" dirty="0" lang="zh-CN"/>
          </a:p>
          <a:p>
            <a:pPr indent="-228600" lvl="4"/>
            <a:r>
              <a:rPr altLang="en-US" dirty="0" lang="zh-CN"/>
              <a:t>Fifth level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F697218-550F-4C49-A56B-831D64D4BF2A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630" name="椭圆 4"/>
          <p:cNvSpPr/>
          <p:nvPr/>
        </p:nvSpPr>
        <p:spPr>
          <a:xfrm>
            <a:off x="982680" y="6167414"/>
            <a:ext cx="691175" cy="690586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1" name="任意多边形 5"/>
          <p:cNvSpPr/>
          <p:nvPr/>
        </p:nvSpPr>
        <p:spPr>
          <a:xfrm>
            <a:off x="10399659" y="0"/>
            <a:ext cx="2014647" cy="2275919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2" name="椭圆 6"/>
          <p:cNvSpPr/>
          <p:nvPr/>
        </p:nvSpPr>
        <p:spPr>
          <a:xfrm flipH="1">
            <a:off x="299748" y="2617933"/>
            <a:ext cx="369743" cy="369742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3" name="椭圆 7"/>
          <p:cNvSpPr/>
          <p:nvPr/>
        </p:nvSpPr>
        <p:spPr>
          <a:xfrm>
            <a:off x="11027786" y="2561936"/>
            <a:ext cx="518102" cy="518102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4" name="椭圆 8"/>
          <p:cNvSpPr/>
          <p:nvPr/>
        </p:nvSpPr>
        <p:spPr>
          <a:xfrm>
            <a:off x="11069638" y="5038725"/>
            <a:ext cx="603250" cy="603250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5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6" name="椭圆 10"/>
          <p:cNvSpPr/>
          <p:nvPr/>
        </p:nvSpPr>
        <p:spPr>
          <a:xfrm>
            <a:off x="10552907" y="3456780"/>
            <a:ext cx="1033463" cy="1035050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7" name="椭圆 11"/>
          <p:cNvSpPr/>
          <p:nvPr/>
        </p:nvSpPr>
        <p:spPr>
          <a:xfrm>
            <a:off x="11545888" y="3175000"/>
            <a:ext cx="482600" cy="484188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8" name="椭圆 12"/>
          <p:cNvSpPr/>
          <p:nvPr/>
        </p:nvSpPr>
        <p:spPr>
          <a:xfrm>
            <a:off x="967904" y="3441323"/>
            <a:ext cx="322263" cy="320675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9" name="椭圆 13"/>
          <p:cNvSpPr/>
          <p:nvPr/>
        </p:nvSpPr>
        <p:spPr>
          <a:xfrm>
            <a:off x="484619" y="4602369"/>
            <a:ext cx="498062" cy="498062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40" name="椭圆 14"/>
          <p:cNvSpPr/>
          <p:nvPr/>
        </p:nvSpPr>
        <p:spPr>
          <a:xfrm>
            <a:off x="1129035" y="1884175"/>
            <a:ext cx="398463" cy="398463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41" name="椭圆 4"/>
          <p:cNvSpPr/>
          <p:nvPr/>
        </p:nvSpPr>
        <p:spPr>
          <a:xfrm>
            <a:off x="669491" y="510317"/>
            <a:ext cx="526039" cy="525591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42" name=""/>
          <p:cNvSpPr txBox="1"/>
          <p:nvPr/>
        </p:nvSpPr>
        <p:spPr>
          <a:xfrm>
            <a:off x="3623094" y="242347"/>
            <a:ext cx="4472906" cy="535940"/>
          </a:xfrm>
          <a:prstGeom prst="rect"/>
          <a:solidFill>
            <a:srgbClr val="CC99FF"/>
          </a:solidFill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43" name="object 7"/>
          <p:cNvSpPr txBox="1">
            <a:spLocks noGrp="1"/>
          </p:cNvSpPr>
          <p:nvPr/>
        </p:nvSpPr>
        <p:spPr>
          <a:xfrm>
            <a:off x="1195530" y="274731"/>
            <a:ext cx="7629525" cy="1007110"/>
          </a:xfrm>
          <a:prstGeom prst="rect"/>
          <a:ln>
            <a:noFill/>
            <a:prstDash val="solid"/>
          </a:ln>
        </p:spPr>
        <p:txBody>
          <a:bodyPr bIns="0" lIns="0" rIns="0" rtlCol="0" tIns="16510" vert="horz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b="1" dirty="0" sz="32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sz="320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44" name="TextBox 13"/>
          <p:cNvSpPr txBox="1"/>
          <p:nvPr/>
        </p:nvSpPr>
        <p:spPr>
          <a:xfrm>
            <a:off x="2480342" y="1711959"/>
            <a:ext cx="7630446" cy="2987041"/>
          </a:xfrm>
          <a:prstGeom prst="rect"/>
          <a:noFill/>
          <a:ln>
            <a:noFill/>
            <a:prstDash val="solid"/>
          </a:ln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3200" lang="en-US">
                <a:latin typeface="Arial"/>
              </a:rPr>
              <a:t>STUDENT NAME: </a:t>
            </a:r>
            <a:r>
              <a:rPr b="1" dirty="0" sz="3200" lang="en-US">
                <a:latin typeface="Arial"/>
              </a:rPr>
              <a:t>R</a:t>
            </a:r>
            <a:r>
              <a:rPr b="1" dirty="0" sz="3200" lang="en-US">
                <a:latin typeface="Arial"/>
              </a:rPr>
              <a:t>o</a:t>
            </a:r>
            <a:r>
              <a:rPr b="1" dirty="0" sz="3200" lang="en-US">
                <a:latin typeface="Arial"/>
              </a:rPr>
              <a:t>h</a:t>
            </a:r>
            <a:r>
              <a:rPr b="1" dirty="0" sz="3200" lang="en-US">
                <a:latin typeface="Arial"/>
              </a:rPr>
              <a:t>i</a:t>
            </a:r>
            <a:r>
              <a:rPr b="1" dirty="0" sz="3200" lang="en-US">
                <a:latin typeface="Arial"/>
              </a:rPr>
              <a:t>t</a:t>
            </a:r>
            <a:r>
              <a:rPr b="1" dirty="0" sz="3200" lang="en-US">
                <a:latin typeface="Arial"/>
              </a:rPr>
              <a:t>h</a:t>
            </a:r>
            <a:r>
              <a:rPr b="1" dirty="0" sz="3200" lang="en-US">
                <a:latin typeface="Arial"/>
              </a:rPr>
              <a:t> </a:t>
            </a:r>
            <a:r>
              <a:rPr b="1" dirty="0" sz="3200" lang="en-US">
                <a:latin typeface="Arial"/>
              </a:rPr>
              <a:t>k</a:t>
            </a:r>
            <a:r>
              <a:rPr b="1" dirty="0" sz="3200" lang="en-US">
                <a:latin typeface="Arial"/>
              </a:rPr>
              <a:t>u</a:t>
            </a:r>
            <a:r>
              <a:rPr b="1" dirty="0" sz="3200" lang="en-US">
                <a:latin typeface="Arial"/>
              </a:rPr>
              <a:t>m</a:t>
            </a:r>
            <a:r>
              <a:rPr b="1" dirty="0" sz="3200" lang="en-US">
                <a:latin typeface="Arial"/>
              </a:rPr>
              <a:t>a</a:t>
            </a:r>
            <a:r>
              <a:rPr b="1" dirty="0" sz="3200" lang="en-US">
                <a:latin typeface="Arial"/>
              </a:rPr>
              <a:t>r</a:t>
            </a:r>
            <a:r>
              <a:rPr b="1" dirty="0" sz="3200" lang="en-US">
                <a:latin typeface="Arial"/>
              </a:rPr>
              <a:t>.</a:t>
            </a:r>
            <a:r>
              <a:rPr b="1" dirty="0" sz="3200" lang="en-US">
                <a:latin typeface="Arial"/>
              </a:rPr>
              <a:t>A</a:t>
            </a:r>
            <a:endParaRPr altLang="en-US" b="1" sz="3600" lang="zh-CN"/>
          </a:p>
          <a:p>
            <a:r>
              <a:rPr b="1" dirty="0" sz="3200" lang="en-US">
                <a:latin typeface="Arial"/>
              </a:rPr>
              <a:t>REGISTER NO AND NMID: </a:t>
            </a:r>
            <a:r>
              <a:rPr b="1" dirty="0" sz="3200" lang="en-US">
                <a:latin typeface="Arial"/>
              </a:rPr>
              <a:t>2</a:t>
            </a:r>
            <a:r>
              <a:rPr b="1" dirty="0" sz="3200" lang="en-US">
                <a:latin typeface="Arial"/>
              </a:rPr>
              <a:t>1</a:t>
            </a:r>
            <a:r>
              <a:rPr b="1" dirty="0" sz="3200" lang="en-US">
                <a:latin typeface="Arial"/>
              </a:rPr>
              <a:t>2</a:t>
            </a:r>
            <a:r>
              <a:rPr b="1" dirty="0" sz="3200" lang="en-US">
                <a:latin typeface="Arial"/>
              </a:rPr>
              <a:t>4</a:t>
            </a:r>
            <a:r>
              <a:rPr b="1" dirty="0" sz="3200" lang="en-US">
                <a:latin typeface="Arial"/>
              </a:rPr>
              <a:t>0</a:t>
            </a:r>
            <a:r>
              <a:rPr b="1" dirty="0" sz="3200" lang="en-US">
                <a:latin typeface="Arial"/>
              </a:rPr>
              <a:t>0</a:t>
            </a:r>
            <a:r>
              <a:rPr b="1" dirty="0" sz="3200" lang="en-US">
                <a:latin typeface="Arial"/>
              </a:rPr>
              <a:t>9</a:t>
            </a:r>
            <a:r>
              <a:rPr b="1" dirty="0" sz="3200" lang="en-US">
                <a:latin typeface="Arial"/>
              </a:rPr>
              <a:t>6</a:t>
            </a:r>
            <a:r>
              <a:rPr b="1" dirty="0" sz="3200" lang="en-US">
                <a:latin typeface="Arial"/>
              </a:rPr>
              <a:t>5</a:t>
            </a:r>
            <a:endParaRPr b="1" dirty="0" sz="3600" lang="en-US">
              <a:cs typeface="Calibri"/>
            </a:endParaRPr>
          </a:p>
          <a:p>
            <a:r>
              <a:rPr b="1" dirty="0" sz="3200" lang="en-US">
                <a:latin typeface="Arial"/>
              </a:rPr>
              <a:t>DEPARTMENT: </a:t>
            </a:r>
            <a:r>
              <a:rPr b="1" dirty="0" sz="3200" lang="en-US">
                <a:latin typeface="Arial"/>
              </a:rPr>
              <a:t>B</a:t>
            </a:r>
            <a:r>
              <a:rPr b="1" dirty="0" sz="3200" lang="en-US">
                <a:latin typeface="Arial"/>
              </a:rPr>
              <a:t>C</a:t>
            </a:r>
            <a:r>
              <a:rPr b="1" dirty="0" sz="3200" lang="en-US">
                <a:latin typeface="Arial"/>
              </a:rPr>
              <a:t>A </a:t>
            </a:r>
            <a:endParaRPr altLang="en-US" b="1" sz="3600" lang="zh-CN"/>
          </a:p>
          <a:p>
            <a:r>
              <a:rPr b="1" dirty="0" sz="3200" lang="en-US">
                <a:latin typeface="Arial"/>
              </a:rPr>
              <a:t>COLLEGE: </a:t>
            </a:r>
            <a:r>
              <a:rPr b="1" dirty="0" sz="3200" lang="en-US">
                <a:latin typeface="Arial"/>
              </a:rPr>
              <a:t>P</a:t>
            </a:r>
            <a:r>
              <a:rPr b="1" dirty="0" sz="3200" lang="en-US">
                <a:latin typeface="Arial"/>
              </a:rPr>
              <a:t>r</a:t>
            </a:r>
            <a:r>
              <a:rPr b="1" dirty="0" sz="3200" lang="en-US">
                <a:latin typeface="Arial"/>
              </a:rPr>
              <a:t>i</a:t>
            </a:r>
            <a:r>
              <a:rPr b="1" dirty="0" sz="3200" lang="en-US">
                <a:latin typeface="Arial"/>
              </a:rPr>
              <a:t>n</a:t>
            </a:r>
            <a:r>
              <a:rPr b="1" dirty="0" sz="3200" lang="en-US">
                <a:latin typeface="Arial"/>
              </a:rPr>
              <a:t>c</a:t>
            </a:r>
            <a:r>
              <a:rPr b="1" dirty="0" sz="3200" lang="en-US">
                <a:latin typeface="Arial"/>
              </a:rPr>
              <a:t>e</a:t>
            </a:r>
            <a:r>
              <a:rPr b="1" dirty="0" sz="3200" lang="en-US">
                <a:latin typeface="Arial"/>
              </a:rPr>
              <a:t> </a:t>
            </a:r>
            <a:r>
              <a:rPr b="1" dirty="0" sz="3200" lang="en-US">
                <a:latin typeface="Arial"/>
              </a:rPr>
              <a:t>shri </a:t>
            </a:r>
            <a:r>
              <a:rPr b="1" dirty="0" sz="3200" lang="en-US">
                <a:latin typeface="Arial"/>
              </a:rPr>
              <a:t>Venkateswara </a:t>
            </a:r>
            <a:r>
              <a:rPr b="1" dirty="0" sz="3200" lang="en-US">
                <a:latin typeface="Arial"/>
              </a:rPr>
              <a:t>arts </a:t>
            </a:r>
            <a:r>
              <a:rPr b="1" dirty="0" sz="3200" lang="en-US">
                <a:latin typeface="Arial"/>
              </a:rPr>
              <a:t>and </a:t>
            </a:r>
            <a:r>
              <a:rPr b="1" dirty="0" sz="3200" lang="en-US">
                <a:latin typeface="Arial"/>
              </a:rPr>
              <a:t>science </a:t>
            </a:r>
            <a:r>
              <a:rPr b="1" dirty="0" sz="3200" lang="en-US">
                <a:latin typeface="Arial"/>
              </a:rPr>
              <a:t>college </a:t>
            </a:r>
            <a:endParaRPr altLang="en-US" b="1" sz="3600" lang="zh-CN"/>
          </a:p>
          <a:p>
            <a:r>
              <a:rPr b="1" dirty="0" sz="3200" lang="en-US">
                <a:latin typeface="Arial"/>
              </a:rPr>
              <a:t>          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7"/>
          <p:cNvSpPr txBox="1">
            <a:spLocks noGrp="1"/>
          </p:cNvSpPr>
          <p:nvPr/>
        </p:nvSpPr>
        <p:spPr>
          <a:xfrm>
            <a:off x="2860242" y="637630"/>
            <a:ext cx="6471516" cy="499111"/>
          </a:xfrm>
          <a:prstGeom prst="rect"/>
          <a:solidFill>
            <a:srgbClr val="CC99FF"/>
          </a:solidFill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lang="en-IN" spc="15">
                <a:latin typeface="Calibri"/>
              </a:rPr>
              <a:t>RESULTS AND SCREENSHOTS</a:t>
            </a:r>
            <a:endParaRPr dirty="0" sz="4250"/>
          </a:p>
        </p:txBody>
      </p:sp>
      <p:sp>
        <p:nvSpPr>
          <p:cNvPr id="1048607" name="椭圆 10"/>
          <p:cNvSpPr/>
          <p:nvPr/>
        </p:nvSpPr>
        <p:spPr>
          <a:xfrm>
            <a:off x="317904" y="3055350"/>
            <a:ext cx="746154" cy="747299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8" name="椭圆 10"/>
          <p:cNvSpPr/>
          <p:nvPr/>
        </p:nvSpPr>
        <p:spPr>
          <a:xfrm>
            <a:off x="11172941" y="6110701"/>
            <a:ext cx="746154" cy="747299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9" name="椭圆 11"/>
          <p:cNvSpPr/>
          <p:nvPr/>
        </p:nvSpPr>
        <p:spPr>
          <a:xfrm>
            <a:off x="458186" y="4954692"/>
            <a:ext cx="465590" cy="465591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0" name="椭圆 11"/>
          <p:cNvSpPr/>
          <p:nvPr/>
        </p:nvSpPr>
        <p:spPr>
          <a:xfrm>
            <a:off x="10687117" y="4711781"/>
            <a:ext cx="485824" cy="485824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1" name="任意多边形 9"/>
          <p:cNvSpPr/>
          <p:nvPr/>
        </p:nvSpPr>
        <p:spPr>
          <a:xfrm rot="16200000">
            <a:off x="9560331" y="-595413"/>
            <a:ext cx="4717530" cy="2466089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2" name="任意多边形 9"/>
          <p:cNvSpPr/>
          <p:nvPr/>
        </p:nvSpPr>
        <p:spPr>
          <a:xfrm rot="3681980">
            <a:off x="-457328" y="6073981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3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4" name="椭圆 3"/>
          <p:cNvSpPr/>
          <p:nvPr/>
        </p:nvSpPr>
        <p:spPr>
          <a:xfrm>
            <a:off x="10280951" y="2141369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5" name="椭圆 3"/>
          <p:cNvSpPr/>
          <p:nvPr/>
        </p:nvSpPr>
        <p:spPr>
          <a:xfrm>
            <a:off x="923776" y="637631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6" name="椭圆 3"/>
          <p:cNvSpPr/>
          <p:nvPr/>
        </p:nvSpPr>
        <p:spPr>
          <a:xfrm>
            <a:off x="9439576" y="6437313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7"/>
          <p:cNvSpPr txBox="1">
            <a:spLocks noGrp="1"/>
          </p:cNvSpPr>
          <p:nvPr/>
        </p:nvSpPr>
        <p:spPr>
          <a:xfrm>
            <a:off x="3303786" y="595757"/>
            <a:ext cx="4578668" cy="546735"/>
          </a:xfrm>
          <a:prstGeom prst="rect"/>
          <a:solidFill>
            <a:srgbClr val="CC99FF"/>
          </a:solidFill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>
                <a:latin typeface="Calibri"/>
              </a:rPr>
              <a:t>CONCLUSION</a:t>
            </a:r>
            <a:endParaRPr dirty="0"/>
          </a:p>
        </p:txBody>
      </p:sp>
      <p:sp>
        <p:nvSpPr>
          <p:cNvPr id="1048593" name=""/>
          <p:cNvSpPr txBox="1"/>
          <p:nvPr/>
        </p:nvSpPr>
        <p:spPr>
          <a:xfrm>
            <a:off x="3117840" y="2122330"/>
            <a:ext cx="4950561" cy="3952241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The interactive portfolio improves career opportunities by providing a professional showcase of skills and projects in a visually appealing format.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4" name="椭圆 10"/>
          <p:cNvSpPr/>
          <p:nvPr/>
        </p:nvSpPr>
        <p:spPr>
          <a:xfrm>
            <a:off x="317904" y="3055350"/>
            <a:ext cx="525146" cy="525952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5" name="椭圆 10"/>
          <p:cNvSpPr/>
          <p:nvPr/>
        </p:nvSpPr>
        <p:spPr>
          <a:xfrm>
            <a:off x="11182176" y="849131"/>
            <a:ext cx="330952" cy="331461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6" name="椭圆 11"/>
          <p:cNvSpPr/>
          <p:nvPr/>
        </p:nvSpPr>
        <p:spPr>
          <a:xfrm>
            <a:off x="6700" y="6163361"/>
            <a:ext cx="622408" cy="622408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7" name="椭圆 11"/>
          <p:cNvSpPr/>
          <p:nvPr/>
        </p:nvSpPr>
        <p:spPr>
          <a:xfrm>
            <a:off x="536637" y="542718"/>
            <a:ext cx="341261" cy="341261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8" name="椭圆 11"/>
          <p:cNvSpPr/>
          <p:nvPr/>
        </p:nvSpPr>
        <p:spPr>
          <a:xfrm>
            <a:off x="10557133" y="5403317"/>
            <a:ext cx="2142498" cy="2142497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9" name="椭圆 11"/>
          <p:cNvSpPr/>
          <p:nvPr/>
        </p:nvSpPr>
        <p:spPr>
          <a:xfrm>
            <a:off x="8839585" y="4938628"/>
            <a:ext cx="1224733" cy="1224733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0" name="椭圆 3"/>
          <p:cNvSpPr/>
          <p:nvPr/>
        </p:nvSpPr>
        <p:spPr>
          <a:xfrm>
            <a:off x="10761489" y="1701643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1" name="椭圆 3"/>
          <p:cNvSpPr/>
          <p:nvPr/>
        </p:nvSpPr>
        <p:spPr>
          <a:xfrm>
            <a:off x="11513128" y="3612673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2" name="椭圆 3"/>
          <p:cNvSpPr/>
          <p:nvPr/>
        </p:nvSpPr>
        <p:spPr>
          <a:xfrm>
            <a:off x="580477" y="1701643"/>
            <a:ext cx="252556" cy="252556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3" name="椭圆 3"/>
          <p:cNvSpPr/>
          <p:nvPr/>
        </p:nvSpPr>
        <p:spPr>
          <a:xfrm>
            <a:off x="1670154" y="428443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4" name="椭圆 11"/>
          <p:cNvSpPr/>
          <p:nvPr/>
        </p:nvSpPr>
        <p:spPr>
          <a:xfrm>
            <a:off x="629108" y="4771776"/>
            <a:ext cx="631541" cy="631541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05" name="椭圆 11"/>
          <p:cNvSpPr/>
          <p:nvPr/>
        </p:nvSpPr>
        <p:spPr>
          <a:xfrm>
            <a:off x="9136181" y="864822"/>
            <a:ext cx="631541" cy="631541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椭圆 11"/>
          <p:cNvSpPr/>
          <p:nvPr/>
        </p:nvSpPr>
        <p:spPr>
          <a:xfrm>
            <a:off x="9516994" y="4533605"/>
            <a:ext cx="2997493" cy="2997493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87" name="椭圆 3"/>
          <p:cNvSpPr/>
          <p:nvPr/>
        </p:nvSpPr>
        <p:spPr>
          <a:xfrm>
            <a:off x="-422698" y="-263834"/>
            <a:ext cx="1880432" cy="1880432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88" name="椭圆 11"/>
          <p:cNvSpPr/>
          <p:nvPr/>
        </p:nvSpPr>
        <p:spPr>
          <a:xfrm>
            <a:off x="10699970" y="676382"/>
            <a:ext cx="631541" cy="631541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89" name="椭圆 11"/>
          <p:cNvSpPr/>
          <p:nvPr/>
        </p:nvSpPr>
        <p:spPr>
          <a:xfrm>
            <a:off x="1141964" y="5400809"/>
            <a:ext cx="631541" cy="631541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0" name="椭圆 10"/>
          <p:cNvSpPr/>
          <p:nvPr/>
        </p:nvSpPr>
        <p:spPr>
          <a:xfrm>
            <a:off x="317904" y="3055350"/>
            <a:ext cx="525146" cy="525952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1" name="椭圆 10"/>
          <p:cNvSpPr/>
          <p:nvPr/>
        </p:nvSpPr>
        <p:spPr>
          <a:xfrm>
            <a:off x="10437397" y="3055350"/>
            <a:ext cx="525146" cy="525952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645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46" name="椭圆 7"/>
          <p:cNvSpPr/>
          <p:nvPr/>
        </p:nvSpPr>
        <p:spPr>
          <a:xfrm>
            <a:off x="2730500" y="4843463"/>
            <a:ext cx="841375" cy="84137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47" name="椭圆 8"/>
          <p:cNvSpPr/>
          <p:nvPr/>
        </p:nvSpPr>
        <p:spPr>
          <a:xfrm>
            <a:off x="3546475" y="3638550"/>
            <a:ext cx="601663" cy="603250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48" name="椭圆 10"/>
          <p:cNvSpPr/>
          <p:nvPr/>
        </p:nvSpPr>
        <p:spPr>
          <a:xfrm>
            <a:off x="1433513" y="3789363"/>
            <a:ext cx="1035050" cy="1035050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49" name="椭圆 11"/>
          <p:cNvSpPr/>
          <p:nvPr/>
        </p:nvSpPr>
        <p:spPr>
          <a:xfrm>
            <a:off x="2730500" y="3013075"/>
            <a:ext cx="484188" cy="484188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0" name="椭圆 12"/>
          <p:cNvSpPr/>
          <p:nvPr/>
        </p:nvSpPr>
        <p:spPr>
          <a:xfrm>
            <a:off x="4148138" y="4664075"/>
            <a:ext cx="322263" cy="320675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1" name="object 17"/>
          <p:cNvSpPr txBox="1">
            <a:spLocks noGrp="1"/>
          </p:cNvSpPr>
          <p:nvPr/>
        </p:nvSpPr>
        <p:spPr>
          <a:xfrm>
            <a:off x="4148138" y="745608"/>
            <a:ext cx="5239943" cy="676910"/>
          </a:xfrm>
          <a:prstGeom prst="rect"/>
          <a:solidFill>
            <a:srgbClr val="CC99FF"/>
          </a:solidFill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5"/>
              <a:t>PROJECT</a:t>
            </a:r>
            <a:r>
              <a:rPr dirty="0" sz="4400" spc="-85"/>
              <a:t> </a:t>
            </a:r>
            <a:r>
              <a:rPr dirty="0" sz="4400" spc="25"/>
              <a:t>TITLE</a:t>
            </a:r>
            <a:r>
              <a:rPr dirty="0" sz="4400" lang="en-US" spc="25">
                <a:latin typeface="Arial"/>
              </a:rPr>
              <a:t> </a:t>
            </a:r>
            <a:endParaRPr sz="4250"/>
          </a:p>
        </p:txBody>
      </p:sp>
      <p:sp>
        <p:nvSpPr>
          <p:cNvPr id="1048652" name=""/>
          <p:cNvSpPr txBox="1"/>
          <p:nvPr/>
        </p:nvSpPr>
        <p:spPr>
          <a:xfrm>
            <a:off x="4498016" y="2817819"/>
            <a:ext cx="7212500" cy="16916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48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48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8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800" lang="en-US">
                <a:solidFill>
                  <a:srgbClr val="000000"/>
                </a:solidFill>
                <a:latin typeface="Arial"/>
              </a:rPr>
              <a:t>sonal </a:t>
            </a:r>
            <a:r>
              <a:rPr b="1" sz="5400" lang="en-US">
                <a:solidFill>
                  <a:srgbClr val="000000"/>
                </a:solidFill>
                <a:latin typeface="Arial"/>
              </a:rPr>
              <a:t>portfolio </a:t>
            </a:r>
            <a:r>
              <a:rPr b="1" sz="5400" lang="en-US">
                <a:solidFill>
                  <a:srgbClr val="000000"/>
                </a:solidFill>
                <a:latin typeface="Arial"/>
              </a:rPr>
              <a:t>w</a:t>
            </a:r>
            <a:r>
              <a:rPr b="1" sz="5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5400" lang="en-US">
                <a:solidFill>
                  <a:srgbClr val="000000"/>
                </a:solidFill>
                <a:latin typeface="Arial"/>
              </a:rPr>
              <a:t>bsite 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653" name="椭圆 3"/>
          <p:cNvSpPr/>
          <p:nvPr/>
        </p:nvSpPr>
        <p:spPr>
          <a:xfrm>
            <a:off x="10967244" y="2045492"/>
            <a:ext cx="841375" cy="84137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4" name="椭圆 5"/>
          <p:cNvSpPr/>
          <p:nvPr/>
        </p:nvSpPr>
        <p:spPr>
          <a:xfrm>
            <a:off x="10972801" y="3775075"/>
            <a:ext cx="517525" cy="517525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5" name="椭圆 6"/>
          <p:cNvSpPr/>
          <p:nvPr/>
        </p:nvSpPr>
        <p:spPr>
          <a:xfrm>
            <a:off x="1210863" y="3429000"/>
            <a:ext cx="346075" cy="346075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6" name="椭圆 4"/>
          <p:cNvSpPr/>
          <p:nvPr/>
        </p:nvSpPr>
        <p:spPr>
          <a:xfrm>
            <a:off x="1634907" y="5815223"/>
            <a:ext cx="601663" cy="603250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7" name="椭圆 12"/>
          <p:cNvSpPr/>
          <p:nvPr/>
        </p:nvSpPr>
        <p:spPr>
          <a:xfrm>
            <a:off x="417907" y="988681"/>
            <a:ext cx="528638" cy="528638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8" name="椭圆 13"/>
          <p:cNvSpPr/>
          <p:nvPr/>
        </p:nvSpPr>
        <p:spPr>
          <a:xfrm>
            <a:off x="1811913" y="1920874"/>
            <a:ext cx="247650" cy="249238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59" name="椭圆 14"/>
          <p:cNvSpPr/>
          <p:nvPr/>
        </p:nvSpPr>
        <p:spPr>
          <a:xfrm>
            <a:off x="1842075" y="801355"/>
            <a:ext cx="187325" cy="18732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0" name="椭圆 12"/>
          <p:cNvSpPr/>
          <p:nvPr/>
        </p:nvSpPr>
        <p:spPr>
          <a:xfrm>
            <a:off x="682226" y="4913312"/>
            <a:ext cx="528638" cy="528638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1" name="椭圆 12"/>
          <p:cNvSpPr/>
          <p:nvPr/>
        </p:nvSpPr>
        <p:spPr>
          <a:xfrm>
            <a:off x="11123612" y="988680"/>
            <a:ext cx="528638" cy="528638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2" name="椭圆 12"/>
          <p:cNvSpPr/>
          <p:nvPr/>
        </p:nvSpPr>
        <p:spPr>
          <a:xfrm>
            <a:off x="10702925" y="4913313"/>
            <a:ext cx="528638" cy="528638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3" name="椭圆 4"/>
          <p:cNvSpPr/>
          <p:nvPr/>
        </p:nvSpPr>
        <p:spPr>
          <a:xfrm>
            <a:off x="11652250" y="6116848"/>
            <a:ext cx="601663" cy="603250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4" name="椭圆 13"/>
          <p:cNvSpPr/>
          <p:nvPr/>
        </p:nvSpPr>
        <p:spPr>
          <a:xfrm>
            <a:off x="9988405" y="6293853"/>
            <a:ext cx="247650" cy="249238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5" name="object 21"/>
          <p:cNvSpPr txBox="1">
            <a:spLocks noGrp="1"/>
          </p:cNvSpPr>
          <p:nvPr/>
        </p:nvSpPr>
        <p:spPr>
          <a:xfrm>
            <a:off x="3861176" y="213346"/>
            <a:ext cx="3130665" cy="737235"/>
          </a:xfrm>
          <a:prstGeom prst="rect"/>
          <a:solidFill>
            <a:srgbClr val="CC99FF"/>
          </a:solidFill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6" name="TextBox 22"/>
          <p:cNvSpPr txBox="1"/>
          <p:nvPr/>
        </p:nvSpPr>
        <p:spPr>
          <a:xfrm>
            <a:off x="3258070" y="1253000"/>
            <a:ext cx="5029200" cy="4282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667" name="任意多边形 5"/>
          <p:cNvSpPr/>
          <p:nvPr/>
        </p:nvSpPr>
        <p:spPr>
          <a:xfrm>
            <a:off x="11406982" y="-152564"/>
            <a:ext cx="1240698" cy="1401599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8" name="任意多边形 5"/>
          <p:cNvSpPr/>
          <p:nvPr/>
        </p:nvSpPr>
        <p:spPr>
          <a:xfrm rot="9210751">
            <a:off x="-620348" y="5745164"/>
            <a:ext cx="1240698" cy="1401599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69" name="椭圆 11"/>
          <p:cNvSpPr/>
          <p:nvPr/>
        </p:nvSpPr>
        <p:spPr>
          <a:xfrm>
            <a:off x="10566833" y="1420883"/>
            <a:ext cx="1058723" cy="1058723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0" name="椭圆 3"/>
          <p:cNvSpPr/>
          <p:nvPr/>
        </p:nvSpPr>
        <p:spPr>
          <a:xfrm>
            <a:off x="11096194" y="5533625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1" name="椭圆 5"/>
          <p:cNvSpPr/>
          <p:nvPr/>
        </p:nvSpPr>
        <p:spPr>
          <a:xfrm>
            <a:off x="867791" y="4748686"/>
            <a:ext cx="517525" cy="517525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2" name="椭圆 4"/>
          <p:cNvSpPr/>
          <p:nvPr/>
        </p:nvSpPr>
        <p:spPr>
          <a:xfrm flipH="1">
            <a:off x="10199092" y="3649509"/>
            <a:ext cx="735482" cy="734856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3" name="椭圆 11"/>
          <p:cNvSpPr/>
          <p:nvPr/>
        </p:nvSpPr>
        <p:spPr>
          <a:xfrm>
            <a:off x="619119" y="1058626"/>
            <a:ext cx="322875" cy="322875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4" name="椭圆 11"/>
          <p:cNvSpPr/>
          <p:nvPr/>
        </p:nvSpPr>
        <p:spPr>
          <a:xfrm>
            <a:off x="619119" y="2875882"/>
            <a:ext cx="773627" cy="773627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5" name="椭圆 11"/>
          <p:cNvSpPr/>
          <p:nvPr/>
        </p:nvSpPr>
        <p:spPr>
          <a:xfrm flipH="1">
            <a:off x="1392746" y="6109927"/>
            <a:ext cx="530147" cy="530146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6" name="椭圆 3"/>
          <p:cNvSpPr/>
          <p:nvPr/>
        </p:nvSpPr>
        <p:spPr>
          <a:xfrm flipH="1">
            <a:off x="1657819" y="781813"/>
            <a:ext cx="553625" cy="55362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7" name="椭圆 3"/>
          <p:cNvSpPr/>
          <p:nvPr/>
        </p:nvSpPr>
        <p:spPr>
          <a:xfrm>
            <a:off x="10663167" y="646110"/>
            <a:ext cx="271407" cy="271407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3061825" y="315753"/>
            <a:ext cx="7815772" cy="688340"/>
          </a:xfrm>
          <a:prstGeom prst="rect"/>
          <a:solidFill>
            <a:srgbClr val="CC99FF"/>
          </a:solidFill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4000" lang="en-US">
                <a:solidFill>
                  <a:srgbClr val="000000"/>
                </a:solidFill>
                <a:latin typeface="Arial"/>
              </a:rPr>
              <a:t>P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M 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A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000" lang="en-US">
                <a:solidFill>
                  <a:srgbClr val="000000"/>
                </a:solidFill>
                <a:latin typeface="Arial"/>
              </a:rPr>
              <a:t>MENT 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3072393" y="1825789"/>
            <a:ext cx="5807363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Students often struggle to present their skills, projects, and achievements in an organized and creative way. A digital portfolio solves this problem by providing an online, accessible, and structured presentation format.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680" name="椭圆 3"/>
          <p:cNvSpPr/>
          <p:nvPr/>
        </p:nvSpPr>
        <p:spPr>
          <a:xfrm>
            <a:off x="11096194" y="5533625"/>
            <a:ext cx="841375" cy="84137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1" name="椭圆 5"/>
          <p:cNvSpPr/>
          <p:nvPr/>
        </p:nvSpPr>
        <p:spPr>
          <a:xfrm>
            <a:off x="10566833" y="6340474"/>
            <a:ext cx="517525" cy="517525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2" name="椭圆 6"/>
          <p:cNvSpPr/>
          <p:nvPr/>
        </p:nvSpPr>
        <p:spPr>
          <a:xfrm>
            <a:off x="10923157" y="5187549"/>
            <a:ext cx="346075" cy="346075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3" name="椭圆 11"/>
          <p:cNvSpPr/>
          <p:nvPr/>
        </p:nvSpPr>
        <p:spPr>
          <a:xfrm>
            <a:off x="10566833" y="1420883"/>
            <a:ext cx="1058723" cy="1058723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4" name="椭圆 4"/>
          <p:cNvSpPr/>
          <p:nvPr/>
        </p:nvSpPr>
        <p:spPr>
          <a:xfrm>
            <a:off x="10667569" y="3175628"/>
            <a:ext cx="601663" cy="603250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5" name="椭圆 12"/>
          <p:cNvSpPr/>
          <p:nvPr/>
        </p:nvSpPr>
        <p:spPr>
          <a:xfrm>
            <a:off x="592424" y="1420883"/>
            <a:ext cx="528638" cy="528638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6" name="椭圆 13"/>
          <p:cNvSpPr/>
          <p:nvPr/>
        </p:nvSpPr>
        <p:spPr>
          <a:xfrm>
            <a:off x="344775" y="2354987"/>
            <a:ext cx="247650" cy="249238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7" name="椭圆 14"/>
          <p:cNvSpPr/>
          <p:nvPr/>
        </p:nvSpPr>
        <p:spPr>
          <a:xfrm>
            <a:off x="933737" y="3241674"/>
            <a:ext cx="187325" cy="18732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8" name="椭圆 13"/>
          <p:cNvSpPr/>
          <p:nvPr/>
        </p:nvSpPr>
        <p:spPr>
          <a:xfrm>
            <a:off x="903573" y="5409006"/>
            <a:ext cx="247650" cy="249238"/>
          </a:xfrm>
          <a:prstGeom prst="ellipse"/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89" name="椭圆 11"/>
          <p:cNvSpPr/>
          <p:nvPr/>
        </p:nvSpPr>
        <p:spPr>
          <a:xfrm flipH="1">
            <a:off x="387149" y="4671126"/>
            <a:ext cx="516424" cy="516423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2606674" y="2321560"/>
            <a:ext cx="5945909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Academic achievements
Projects completed
Skills (technical &amp; soft skills)
Contact details
GitHub/LinkedIn links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91" name="object 7"/>
          <p:cNvSpPr txBox="1">
            <a:spLocks noGrp="1"/>
          </p:cNvSpPr>
          <p:nvPr/>
        </p:nvSpPr>
        <p:spPr>
          <a:xfrm>
            <a:off x="2677885" y="728578"/>
            <a:ext cx="5862620" cy="549910"/>
          </a:xfrm>
          <a:prstGeom prst="rect"/>
          <a:solidFill>
            <a:srgbClr val="CC99FF"/>
          </a:solidFill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/>
              <a:t>PROJECT</a:t>
            </a:r>
            <a:r>
              <a:rPr dirty="0" sz="3600" lang="en-US" spc="5"/>
              <a:t> </a:t>
            </a:r>
            <a:r>
              <a:rPr dirty="0" sz="3600" lang="en-US" spc="5"/>
              <a:t> </a:t>
            </a:r>
            <a:r>
              <a:rPr dirty="0" sz="3600" lang="en-US" spc="5"/>
              <a:t> </a:t>
            </a:r>
            <a:r>
              <a:rPr dirty="0" sz="3600" spc="-20"/>
              <a:t>OVERVIEW</a:t>
            </a:r>
            <a:endParaRPr sz="4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692" name="椭圆 3"/>
          <p:cNvSpPr/>
          <p:nvPr/>
        </p:nvSpPr>
        <p:spPr>
          <a:xfrm>
            <a:off x="10280951" y="2141369"/>
            <a:ext cx="841375" cy="84137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3" name="椭圆 5"/>
          <p:cNvSpPr/>
          <p:nvPr/>
        </p:nvSpPr>
        <p:spPr>
          <a:xfrm>
            <a:off x="10958814" y="664834"/>
            <a:ext cx="517525" cy="517525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4" name="椭圆 6"/>
          <p:cNvSpPr/>
          <p:nvPr/>
        </p:nvSpPr>
        <p:spPr>
          <a:xfrm>
            <a:off x="11122326" y="4886324"/>
            <a:ext cx="346075" cy="346075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5" name="椭圆 11"/>
          <p:cNvSpPr/>
          <p:nvPr/>
        </p:nvSpPr>
        <p:spPr>
          <a:xfrm>
            <a:off x="96272" y="5686162"/>
            <a:ext cx="925914" cy="925914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6" name="椭圆 4"/>
          <p:cNvSpPr/>
          <p:nvPr/>
        </p:nvSpPr>
        <p:spPr>
          <a:xfrm>
            <a:off x="10874676" y="3317874"/>
            <a:ext cx="601663" cy="603250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7" name="椭圆 12"/>
          <p:cNvSpPr/>
          <p:nvPr/>
        </p:nvSpPr>
        <p:spPr>
          <a:xfrm>
            <a:off x="945192" y="1182360"/>
            <a:ext cx="528638" cy="528638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8" name="椭圆 13"/>
          <p:cNvSpPr/>
          <p:nvPr/>
        </p:nvSpPr>
        <p:spPr>
          <a:xfrm>
            <a:off x="546821" y="2982744"/>
            <a:ext cx="247650" cy="249238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99" name="椭圆 14"/>
          <p:cNvSpPr/>
          <p:nvPr/>
        </p:nvSpPr>
        <p:spPr>
          <a:xfrm>
            <a:off x="1022186" y="4132263"/>
            <a:ext cx="187325" cy="18732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0" name="椭圆 11"/>
          <p:cNvSpPr/>
          <p:nvPr/>
        </p:nvSpPr>
        <p:spPr>
          <a:xfrm flipH="1">
            <a:off x="10537499" y="6149119"/>
            <a:ext cx="328279" cy="328278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1" name="椭圆 3"/>
          <p:cNvSpPr/>
          <p:nvPr/>
        </p:nvSpPr>
        <p:spPr>
          <a:xfrm>
            <a:off x="11096194" y="5533625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2" name="椭圆 3"/>
          <p:cNvSpPr/>
          <p:nvPr/>
        </p:nvSpPr>
        <p:spPr>
          <a:xfrm>
            <a:off x="96271" y="353900"/>
            <a:ext cx="621870" cy="621868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3" name="object 5"/>
          <p:cNvSpPr txBox="1">
            <a:spLocks noGrp="1"/>
          </p:cNvSpPr>
          <p:nvPr/>
        </p:nvSpPr>
        <p:spPr>
          <a:xfrm>
            <a:off x="2868383" y="719539"/>
            <a:ext cx="5014595" cy="518159"/>
          </a:xfrm>
          <a:prstGeom prst="rect"/>
          <a:solidFill>
            <a:srgbClr val="CC99FF"/>
          </a:solidFill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704" name=""/>
          <p:cNvSpPr txBox="1"/>
          <p:nvPr/>
        </p:nvSpPr>
        <p:spPr>
          <a:xfrm>
            <a:off x="3257348" y="1862371"/>
            <a:ext cx="4404332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Recruiters &amp; Hiring Managers
College placement cell
Higher education evaluators
Professional networks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705" name="椭圆 3"/>
          <p:cNvSpPr/>
          <p:nvPr/>
        </p:nvSpPr>
        <p:spPr>
          <a:xfrm>
            <a:off x="11350625" y="3252786"/>
            <a:ext cx="841375" cy="84137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6" name="椭圆 5"/>
          <p:cNvSpPr/>
          <p:nvPr/>
        </p:nvSpPr>
        <p:spPr>
          <a:xfrm>
            <a:off x="11350625" y="5844764"/>
            <a:ext cx="517525" cy="517525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7" name="椭圆 6"/>
          <p:cNvSpPr/>
          <p:nvPr/>
        </p:nvSpPr>
        <p:spPr>
          <a:xfrm>
            <a:off x="10325812" y="1610538"/>
            <a:ext cx="346075" cy="346075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8" name="椭圆 11"/>
          <p:cNvSpPr/>
          <p:nvPr/>
        </p:nvSpPr>
        <p:spPr>
          <a:xfrm>
            <a:off x="901131" y="5232399"/>
            <a:ext cx="1224733" cy="1224733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09" name="椭圆 4"/>
          <p:cNvSpPr/>
          <p:nvPr/>
        </p:nvSpPr>
        <p:spPr>
          <a:xfrm>
            <a:off x="11007724" y="1610537"/>
            <a:ext cx="601663" cy="603250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0" name="椭圆 12"/>
          <p:cNvSpPr/>
          <p:nvPr/>
        </p:nvSpPr>
        <p:spPr>
          <a:xfrm>
            <a:off x="901130" y="2482057"/>
            <a:ext cx="528638" cy="528638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1" name="椭圆 13"/>
          <p:cNvSpPr/>
          <p:nvPr/>
        </p:nvSpPr>
        <p:spPr>
          <a:xfrm>
            <a:off x="1165448" y="4132263"/>
            <a:ext cx="247650" cy="249238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2" name="椭圆 14"/>
          <p:cNvSpPr/>
          <p:nvPr/>
        </p:nvSpPr>
        <p:spPr>
          <a:xfrm>
            <a:off x="518101" y="1140850"/>
            <a:ext cx="187325" cy="18732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3" name="椭圆 11"/>
          <p:cNvSpPr/>
          <p:nvPr/>
        </p:nvSpPr>
        <p:spPr>
          <a:xfrm flipH="1">
            <a:off x="1513497" y="520670"/>
            <a:ext cx="620180" cy="620179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4" name="椭圆 11"/>
          <p:cNvSpPr/>
          <p:nvPr/>
        </p:nvSpPr>
        <p:spPr>
          <a:xfrm flipH="1" flipV="1">
            <a:off x="10572021" y="4779990"/>
            <a:ext cx="199732" cy="199732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5" name="椭圆 11"/>
          <p:cNvSpPr/>
          <p:nvPr/>
        </p:nvSpPr>
        <p:spPr>
          <a:xfrm flipH="1">
            <a:off x="11115993" y="247726"/>
            <a:ext cx="986789" cy="986785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3197916" y="2335530"/>
            <a:ext cx="527705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HTML5, CSS3, JavaScript
React.js for interactive UI
Canva/Figma for design mockups
GitHub for version control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17" name="object 6"/>
          <p:cNvSpPr txBox="1">
            <a:spLocks noGrp="1"/>
          </p:cNvSpPr>
          <p:nvPr/>
        </p:nvSpPr>
        <p:spPr>
          <a:xfrm>
            <a:off x="2362852" y="713175"/>
            <a:ext cx="5827736" cy="495935"/>
          </a:xfrm>
          <a:prstGeom prst="rect"/>
          <a:solidFill>
            <a:srgbClr val="CC99FF"/>
          </a:solidFill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IN" spc="10">
                <a:latin typeface="Calibri"/>
              </a:rPr>
              <a:t>TOOLS AND TECHNIQUES</a:t>
            </a:r>
            <a:endParaRPr b="1" dirty="0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718" name="椭圆 4"/>
          <p:cNvSpPr/>
          <p:nvPr/>
        </p:nvSpPr>
        <p:spPr>
          <a:xfrm flipH="1">
            <a:off x="1163270" y="3417094"/>
            <a:ext cx="735482" cy="734856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19" name="任意多边形 5"/>
          <p:cNvSpPr/>
          <p:nvPr/>
        </p:nvSpPr>
        <p:spPr>
          <a:xfrm>
            <a:off x="11406982" y="-152564"/>
            <a:ext cx="1240698" cy="1401599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0" name="椭圆 6"/>
          <p:cNvSpPr/>
          <p:nvPr/>
        </p:nvSpPr>
        <p:spPr>
          <a:xfrm>
            <a:off x="150247" y="2887663"/>
            <a:ext cx="748512" cy="748512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1" name="椭圆 7"/>
          <p:cNvSpPr/>
          <p:nvPr/>
        </p:nvSpPr>
        <p:spPr>
          <a:xfrm>
            <a:off x="9990138" y="5594350"/>
            <a:ext cx="841375" cy="841375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2" name="椭圆 8"/>
          <p:cNvSpPr/>
          <p:nvPr/>
        </p:nvSpPr>
        <p:spPr>
          <a:xfrm>
            <a:off x="11069638" y="5038725"/>
            <a:ext cx="603250" cy="603250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3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4" name="椭圆 10"/>
          <p:cNvSpPr/>
          <p:nvPr/>
        </p:nvSpPr>
        <p:spPr>
          <a:xfrm>
            <a:off x="265312" y="5700333"/>
            <a:ext cx="746154" cy="747299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5" name="椭圆 11"/>
          <p:cNvSpPr/>
          <p:nvPr/>
        </p:nvSpPr>
        <p:spPr>
          <a:xfrm>
            <a:off x="11545888" y="3175000"/>
            <a:ext cx="482600" cy="484188"/>
          </a:xfrm>
          <a:prstGeom prst="ellipse"/>
          <a:solidFill>
            <a:srgbClr val="F07474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6" name="椭圆 12"/>
          <p:cNvSpPr/>
          <p:nvPr/>
        </p:nvSpPr>
        <p:spPr>
          <a:xfrm>
            <a:off x="9658350" y="5138738"/>
            <a:ext cx="322263" cy="320675"/>
          </a:xfrm>
          <a:prstGeom prst="ellipse"/>
          <a:solidFill>
            <a:srgbClr val="FFBF53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7" name="椭圆 13"/>
          <p:cNvSpPr/>
          <p:nvPr/>
        </p:nvSpPr>
        <p:spPr>
          <a:xfrm flipH="1" flipV="1">
            <a:off x="1643557" y="548235"/>
            <a:ext cx="510391" cy="510391"/>
          </a:xfrm>
          <a:prstGeom prst="ellipse"/>
          <a:solidFill>
            <a:srgbClr val="02B3C5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8" name="椭圆 14"/>
          <p:cNvSpPr/>
          <p:nvPr/>
        </p:nvSpPr>
        <p:spPr>
          <a:xfrm>
            <a:off x="812235" y="4640262"/>
            <a:ext cx="398463" cy="398463"/>
          </a:xfrm>
          <a:prstGeom prst="ellipse"/>
          <a:solidFill>
            <a:srgbClr val="6A3C7C"/>
          </a:solidFill>
          <a:ln w="28575">
            <a:solidFill>
              <a:schemeClr val="bg1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29" name="椭圆 11"/>
          <p:cNvSpPr/>
          <p:nvPr/>
        </p:nvSpPr>
        <p:spPr>
          <a:xfrm>
            <a:off x="619119" y="1058627"/>
            <a:ext cx="784694" cy="784694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0" name="椭圆 11"/>
          <p:cNvSpPr/>
          <p:nvPr/>
        </p:nvSpPr>
        <p:spPr>
          <a:xfrm>
            <a:off x="10566833" y="1420883"/>
            <a:ext cx="1058723" cy="1058723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1" name="object 8"/>
          <p:cNvSpPr txBox="1"/>
          <p:nvPr/>
        </p:nvSpPr>
        <p:spPr>
          <a:xfrm>
            <a:off x="2354993" y="866138"/>
            <a:ext cx="8055832" cy="546736"/>
          </a:xfrm>
          <a:prstGeom prst="rect"/>
          <a:solidFill>
            <a:srgbClr val="CC99FF"/>
          </a:solidFill>
        </p:spPr>
        <p:txBody>
          <a:bodyPr bIns="0" lIns="0" rIns="0" rtlCol="0" tIns="13335" vert="horz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lang="en-US" spc="15">
                <a:latin typeface="Trebuchet MS"/>
                <a:cs typeface="Trebuchet MS"/>
              </a:rPr>
              <a:t>P</a:t>
            </a:r>
            <a:r>
              <a:rPr b="1" dirty="0" sz="3600" lang="en-US" spc="15">
                <a:latin typeface="Trebuchet MS"/>
                <a:cs typeface="Trebuchet MS"/>
              </a:rPr>
              <a:t>O</a:t>
            </a:r>
            <a:r>
              <a:rPr b="1" dirty="0" sz="3600" lang="en-US" spc="15">
                <a:latin typeface="Trebuchet MS"/>
                <a:cs typeface="Trebuchet MS"/>
              </a:rPr>
              <a:t>R</a:t>
            </a:r>
            <a:r>
              <a:rPr b="1" dirty="0" sz="3600" lang="en-US" spc="15">
                <a:latin typeface="Trebuchet MS"/>
                <a:cs typeface="Trebuchet MS"/>
              </a:rPr>
              <a:t>T</a:t>
            </a:r>
            <a:r>
              <a:rPr b="1" dirty="0" sz="3600" lang="en-US" spc="15">
                <a:latin typeface="Trebuchet MS"/>
                <a:cs typeface="Trebuchet MS"/>
              </a:rPr>
              <a:t>FOLIO </a:t>
            </a:r>
            <a:r>
              <a:rPr b="1" dirty="0" sz="3600" lang="en-US" spc="15">
                <a:latin typeface="Trebuchet MS"/>
                <a:cs typeface="Trebuchet MS"/>
              </a:rPr>
              <a:t>D</a:t>
            </a:r>
            <a:r>
              <a:rPr b="1" dirty="0" sz="3600" lang="en-US" spc="15">
                <a:latin typeface="Trebuchet MS"/>
                <a:cs typeface="Trebuchet MS"/>
              </a:rPr>
              <a:t>E</a:t>
            </a:r>
            <a:r>
              <a:rPr b="1" dirty="0" sz="3600" lang="en-US" spc="15">
                <a:latin typeface="Trebuchet MS"/>
                <a:cs typeface="Trebuchet MS"/>
              </a:rPr>
              <a:t>S</a:t>
            </a:r>
            <a:r>
              <a:rPr b="1" dirty="0" sz="3600" lang="en-US" spc="15">
                <a:latin typeface="Trebuchet MS"/>
                <a:cs typeface="Trebuchet MS"/>
              </a:rPr>
              <a:t>IGN </a:t>
            </a:r>
            <a:r>
              <a:rPr b="1" dirty="0" sz="3600" lang="en-US" spc="15">
                <a:latin typeface="Trebuchet MS"/>
                <a:cs typeface="Trebuchet MS"/>
              </a:rPr>
              <a:t>AND </a:t>
            </a:r>
            <a:r>
              <a:rPr b="1" dirty="0" sz="3600" lang="en-US" spc="15">
                <a:latin typeface="Trebuchet MS"/>
                <a:cs typeface="Trebuchet MS"/>
              </a:rPr>
              <a:t>L</a:t>
            </a:r>
            <a:r>
              <a:rPr b="1" dirty="0" sz="3600" lang="en-US" spc="15">
                <a:latin typeface="Trebuchet MS"/>
                <a:cs typeface="Trebuchet MS"/>
              </a:rPr>
              <a:t>A</a:t>
            </a:r>
            <a:r>
              <a:rPr b="1" dirty="0" sz="3600" lang="en-US" spc="15">
                <a:latin typeface="Trebuchet MS"/>
                <a:cs typeface="Trebuchet MS"/>
              </a:rPr>
              <a:t>Y</a:t>
            </a:r>
            <a:r>
              <a:rPr b="1" dirty="0" sz="3600" lang="en-US" spc="15">
                <a:latin typeface="Trebuchet MS"/>
                <a:cs typeface="Trebuchet MS"/>
              </a:rPr>
              <a:t>O</a:t>
            </a:r>
            <a:r>
              <a:rPr b="1" dirty="0" sz="3600" lang="en-US" spc="15">
                <a:latin typeface="Trebuchet MS"/>
                <a:cs typeface="Trebuchet MS"/>
              </a:rPr>
              <a:t>UT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732" name=""/>
          <p:cNvSpPr txBox="1"/>
          <p:nvPr/>
        </p:nvSpPr>
        <p:spPr>
          <a:xfrm>
            <a:off x="2486175" y="1945322"/>
            <a:ext cx="600940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Modern, interactive design
Home + About + Projects + Skills + Contact pages
Use of animations/transitions
Separate page for certifications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椭圆 3"/>
          <p:cNvSpPr/>
          <p:nvPr/>
        </p:nvSpPr>
        <p:spPr>
          <a:xfrm>
            <a:off x="11096194" y="5533625"/>
            <a:ext cx="841375" cy="841375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8" name="椭圆 3"/>
          <p:cNvSpPr/>
          <p:nvPr/>
        </p:nvSpPr>
        <p:spPr>
          <a:xfrm>
            <a:off x="545956" y="431481"/>
            <a:ext cx="518102" cy="518102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9" name="椭圆 6"/>
          <p:cNvSpPr/>
          <p:nvPr/>
        </p:nvSpPr>
        <p:spPr>
          <a:xfrm>
            <a:off x="1417167" y="1810296"/>
            <a:ext cx="540693" cy="540694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0" name="椭圆 10"/>
          <p:cNvSpPr/>
          <p:nvPr/>
        </p:nvSpPr>
        <p:spPr>
          <a:xfrm>
            <a:off x="317904" y="3055350"/>
            <a:ext cx="746154" cy="747299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1" name="椭圆 11"/>
          <p:cNvSpPr/>
          <p:nvPr/>
        </p:nvSpPr>
        <p:spPr>
          <a:xfrm>
            <a:off x="840650" y="4505808"/>
            <a:ext cx="446814" cy="446814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2" name="椭圆 11"/>
          <p:cNvSpPr/>
          <p:nvPr/>
        </p:nvSpPr>
        <p:spPr>
          <a:xfrm>
            <a:off x="10885340" y="2080643"/>
            <a:ext cx="631541" cy="631541"/>
          </a:xfrm>
          <a:prstGeom prst="ellipse"/>
          <a:solidFill>
            <a:srgbClr val="F07474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3" name="椭圆 3"/>
          <p:cNvSpPr/>
          <p:nvPr/>
        </p:nvSpPr>
        <p:spPr>
          <a:xfrm>
            <a:off x="317904" y="5687290"/>
            <a:ext cx="687710" cy="687710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4" name="椭圆 3"/>
          <p:cNvSpPr/>
          <p:nvPr/>
        </p:nvSpPr>
        <p:spPr>
          <a:xfrm>
            <a:off x="10644910" y="598889"/>
            <a:ext cx="183284" cy="183284"/>
          </a:xfrm>
          <a:prstGeom prst="ellipse"/>
          <a:solidFill>
            <a:srgbClr val="6A3C7C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5" name="任意多边形 5"/>
          <p:cNvSpPr/>
          <p:nvPr/>
        </p:nvSpPr>
        <p:spPr>
          <a:xfrm>
            <a:off x="11317220" y="-269318"/>
            <a:ext cx="1240698" cy="1401599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6" name="椭圆 4"/>
          <p:cNvSpPr/>
          <p:nvPr/>
        </p:nvSpPr>
        <p:spPr>
          <a:xfrm flipH="1">
            <a:off x="10581738" y="3994359"/>
            <a:ext cx="735482" cy="734856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7" name="椭圆 4"/>
          <p:cNvSpPr/>
          <p:nvPr/>
        </p:nvSpPr>
        <p:spPr>
          <a:xfrm flipH="0" flipV="1">
            <a:off x="9798454" y="6375000"/>
            <a:ext cx="395972" cy="395636"/>
          </a:xfrm>
          <a:prstGeom prst="ellipse"/>
          <a:solidFill>
            <a:srgbClr val="FFBF53"/>
          </a:solidFill>
          <a:ln w="28575">
            <a:solidFill>
              <a:srgbClr val="FFFFFF"/>
            </a:solidFill>
          </a:ln>
          <a:effectLst>
            <a:outerShdw algn="tr" blurRad="152400" dir="8100000" dist="63500" rotWithShape="0">
              <a:prstClr val="black">
                <a:alpha val="26000"/>
              </a:prstClr>
            </a:outerShdw>
          </a:effectLst>
        </p:spPr>
        <p:txBody>
          <a:bodyPr anchor="ctr" rtlCol="0" wrap="square">
            <a:noAutofit/>
          </a:bodyPr>
          <a:lstStyle>
            <a:defPPr>
              <a:defRPr lang="zh-CN"/>
            </a:defPPr>
            <a:lvl1pPr algn="l" defTabSz="914400" eaLnBrk="1" fontAlgn="base" hangingPunct="1" indent="0" latinLnBrk="0" lvl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algn="l" defTabSz="914400" eaLnBrk="1" fontAlgn="base" hangingPunct="1" indent="0" latinLnBrk="0" lvl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algn="l" defTabSz="914400" eaLnBrk="1" fontAlgn="base" hangingPunct="1" indent="0" latinLnBrk="0" lvl="2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algn="l" defTabSz="914400" eaLnBrk="1" fontAlgn="base" hangingPunct="1" indent="0" latinLnBrk="0" lvl="3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algn="l" defTabSz="914400" eaLnBrk="1" fontAlgn="base" hangingPunct="1" indent="0" latinLnBrk="0" lvl="4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algn="l" defTabSz="914400" eaLnBrk="1" fontAlgn="base" hangingPunct="1" indent="0" latinLnBrk="0" lvl="5" marL="2286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algn="l" defTabSz="914400" eaLnBrk="1" fontAlgn="base" hangingPunct="1" indent="0" latinLnBrk="0" lvl="6" marL="2743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algn="l" defTabSz="914400" eaLnBrk="1" fontAlgn="base" hangingPunct="1" indent="0" latinLnBrk="0" lvl="7" marL="3200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algn="l" defTabSz="914400" eaLnBrk="1" fontAlgn="base" hangingPunct="1" indent="0" latinLnBrk="0" lvl="8" marL="3657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i="0" kern="1200" u="none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19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8" name="Title 1"/>
          <p:cNvSpPr>
            <a:spLocks noGrp="1"/>
          </p:cNvSpPr>
          <p:nvPr/>
        </p:nvSpPr>
        <p:spPr>
          <a:xfrm>
            <a:off x="2687965" y="528172"/>
            <a:ext cx="6816069" cy="482600"/>
          </a:xfrm>
          <a:prstGeom prst="rect"/>
          <a:solidFill>
            <a:srgbClr val="CC99FF"/>
          </a:solidFill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sz="3200" lang="en-IN">
                <a:latin typeface="Calibri"/>
              </a:rPr>
              <a:t>FEATURES AND FUNCTIONALITY</a:t>
            </a:r>
          </a:p>
        </p:txBody>
      </p:sp>
      <p:sp>
        <p:nvSpPr>
          <p:cNvPr id="1048629" name=""/>
          <p:cNvSpPr txBox="1"/>
          <p:nvPr/>
        </p:nvSpPr>
        <p:spPr>
          <a:xfrm>
            <a:off x="3804101" y="1534428"/>
            <a:ext cx="5126182" cy="42824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User-friendly interface
Searchable project list
Integrated resume link
Contact form with email notifications
Attractive UI animations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s_shuhuixian</cp:lastModifiedBy>
  <dcterms:created xsi:type="dcterms:W3CDTF">2015-07-02T06:09:00Z</dcterms:created>
  <dcterms:modified xsi:type="dcterms:W3CDTF">2025-09-01T10:20:01Z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  <property fmtid="{D5CDD505-2E9C-101B-9397-08002B2CF9AE}" pid="3" name="ICV">
    <vt:lpwstr>f2dd4471572c4add9d6fb1583f688391</vt:lpwstr>
  </property>
</Properties>
</file>