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Calibri (MS) Bold Italics" charset="1" panose="020F07020304040A0204"/>
      <p:regular r:id="rId21"/>
    </p:embeddedFont>
    <p:embeddedFont>
      <p:font typeface="Times New Roman" charset="1" panose="02030502070405020303"/>
      <p:regular r:id="rId22"/>
    </p:embeddedFont>
    <p:embeddedFont>
      <p:font typeface="Calibri (MS) Bold" charset="1" panose="020F070203040403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jpe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132064" y="-711022"/>
            <a:ext cx="10219430" cy="14685149"/>
          </a:xfrm>
          <a:custGeom>
            <a:avLst/>
            <a:gdLst/>
            <a:ahLst/>
            <a:cxnLst/>
            <a:rect r="r" b="b" t="t" l="l"/>
            <a:pathLst>
              <a:path h="14685149" w="10219430">
                <a:moveTo>
                  <a:pt x="0" y="0"/>
                </a:moveTo>
                <a:lnTo>
                  <a:pt x="10219430" y="0"/>
                </a:lnTo>
                <a:lnTo>
                  <a:pt x="10219430" y="14685149"/>
                </a:lnTo>
                <a:lnTo>
                  <a:pt x="0" y="14685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6817" y="4397216"/>
            <a:ext cx="11427704" cy="3320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A.Rohith Kumar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212400965/2944CF92C2185F9B007407A9BA77039C DEPARTMENT: BCA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1262" y="2159045"/>
            <a:ext cx="4283107" cy="7824327"/>
          </a:xfrm>
          <a:custGeom>
            <a:avLst/>
            <a:gdLst/>
            <a:ahLst/>
            <a:cxnLst/>
            <a:rect r="r" b="b" t="t" l="l"/>
            <a:pathLst>
              <a:path h="7824327" w="4283107">
                <a:moveTo>
                  <a:pt x="0" y="0"/>
                </a:moveTo>
                <a:lnTo>
                  <a:pt x="4283107" y="0"/>
                </a:lnTo>
                <a:lnTo>
                  <a:pt x="4283107" y="7824327"/>
                </a:lnTo>
                <a:lnTo>
                  <a:pt x="0" y="7824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20" r="0" b="-1024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32999" y="1067819"/>
            <a:ext cx="5582012" cy="65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2358" y="1385840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1719215"/>
            <a:ext cx="8102670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2297" y="2128790"/>
            <a:ext cx="8340395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9840" y="4176665"/>
            <a:ext cx="8356787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2297" y="4586240"/>
            <a:ext cx="862047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1912" cy="9997821"/>
            </a:xfrm>
            <a:custGeom>
              <a:avLst/>
              <a:gdLst/>
              <a:ahLst/>
              <a:cxnLst/>
              <a:rect r="r" b="b" t="t" l="l"/>
              <a:pathLst>
                <a:path h="9997821" w="4121912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63934"/>
            <a:ext cx="720692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15994" y="4646866"/>
            <a:ext cx="7406346" cy="136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52"/>
              </a:lnSpc>
              <a:spcBef>
                <a:spcPct val="0"/>
              </a:spcBef>
            </a:pPr>
            <a:r>
              <a:rPr lang="en-US" b="true" sz="8000" i="true">
                <a:solidFill>
                  <a:srgbClr val="000000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A Rohith Kumar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1625854"/>
              <a:ext cx="7543419" cy="7248144"/>
            </a:xfrm>
            <a:custGeom>
              <a:avLst/>
              <a:gdLst/>
              <a:ahLst/>
              <a:cxnLst/>
              <a:rect r="r" b="b" t="t" l="l"/>
              <a:pathLst>
                <a:path h="7248144" w="7543419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464552" y="63500"/>
              <a:ext cx="7122288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8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15189" y="8478774"/>
              <a:ext cx="971551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1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8712" y="570614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236" y="220969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369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2439" y="27989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439" y="36180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4437221"/>
            <a:ext cx="9187148" cy="46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209" y="4859350"/>
            <a:ext cx="8123844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52563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439" y="60755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68946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9662" y="1165460"/>
            <a:ext cx="7998514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4509" y="3034189"/>
            <a:ext cx="561542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4509" y="6310789"/>
            <a:ext cx="5197011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3032008"/>
            <a:ext cx="10207704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441583"/>
            <a:ext cx="283392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851158"/>
            <a:ext cx="951587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60733"/>
            <a:ext cx="295244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70308"/>
            <a:ext cx="1000174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79883"/>
            <a:ext cx="17226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89458"/>
            <a:ext cx="996110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99033"/>
            <a:ext cx="367211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308608"/>
            <a:ext cx="1039403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718183"/>
            <a:ext cx="450501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159367" cy="1384935"/>
            </a:xfrm>
            <a:custGeom>
              <a:avLst/>
              <a:gdLst/>
              <a:ahLst/>
              <a:cxnLst/>
              <a:rect r="r" b="b" t="t" l="l"/>
              <a:pathLst>
                <a:path h="1384935" w="9159367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1548003"/>
              <a:ext cx="9158097" cy="4293489"/>
            </a:xfrm>
            <a:custGeom>
              <a:avLst/>
              <a:gdLst/>
              <a:ahLst/>
              <a:cxnLst/>
              <a:rect r="r" b="b" t="t" l="l"/>
              <a:pathLst>
                <a:path h="4293489" w="9158097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377" y="1738503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9377" y="214807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7" y="296722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49377" y="37863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460552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9377" y="54246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37248" y="1221629"/>
            <a:ext cx="8092964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81462" y="2791301"/>
            <a:ext cx="911778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70066" y="3942397"/>
            <a:ext cx="8314268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721576"/>
            <a:ext cx="11499580" cy="66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0207" y="1221057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554432"/>
            <a:ext cx="866180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64007"/>
            <a:ext cx="8755047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5967" y="3639979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028700" y="1858327"/>
            <a:ext cx="8777593" cy="6020800"/>
            <a:chOff x="0" y="0"/>
            <a:chExt cx="2311794" cy="158572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311794" cy="1585725"/>
            </a:xfrm>
            <a:custGeom>
              <a:avLst/>
              <a:gdLst/>
              <a:ahLst/>
              <a:cxnLst/>
              <a:rect r="r" b="b" t="t" l="l"/>
              <a:pathLst>
                <a:path h="1585725" w="2311794">
                  <a:moveTo>
                    <a:pt x="0" y="0"/>
                  </a:moveTo>
                  <a:lnTo>
                    <a:pt x="2311794" y="0"/>
                  </a:lnTo>
                  <a:lnTo>
                    <a:pt x="2311794" y="1585725"/>
                  </a:lnTo>
                  <a:lnTo>
                    <a:pt x="0" y="15857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311794" cy="1633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32999" y="273434"/>
            <a:ext cx="13806335" cy="143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1217" y="1587817"/>
            <a:ext cx="79067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42484" y="2729136"/>
            <a:ext cx="7994790" cy="577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DAGxuq2LlKI</dc:identifier>
  <dcterms:modified xsi:type="dcterms:W3CDTF">2011-08-01T06:04:30Z</dcterms:modified>
  <cp:revision>1</cp:revision>
  <dc:title>portfolio pptM.AKASH.pptx_20250901_145641_0000.pdf</dc:title>
</cp:coreProperties>
</file>