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Calibri (MS) Bold Italics" charset="1" panose="020F07020304040A0204"/>
      <p:regular r:id="rId22"/>
    </p:embeddedFont>
    <p:embeddedFont>
      <p:font typeface="Times New Roman" charset="1" panose="02030502070405020303"/>
      <p:regular r:id="rId23"/>
    </p:embeddedFont>
    <p:embeddedFont>
      <p:font typeface="Calibri (MS) Bold" charset="1" panose="020F0702030404030204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6.jpe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9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jpe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5.jpe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132064" y="-711022"/>
            <a:ext cx="10219430" cy="14685149"/>
          </a:xfrm>
          <a:custGeom>
            <a:avLst/>
            <a:gdLst/>
            <a:ahLst/>
            <a:cxnLst/>
            <a:rect r="r" b="b" t="t" l="l"/>
            <a:pathLst>
              <a:path h="14685149" w="10219430">
                <a:moveTo>
                  <a:pt x="0" y="0"/>
                </a:moveTo>
                <a:lnTo>
                  <a:pt x="10219430" y="0"/>
                </a:lnTo>
                <a:lnTo>
                  <a:pt x="10219430" y="14685149"/>
                </a:lnTo>
                <a:lnTo>
                  <a:pt x="0" y="1468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" t="0" r="-42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6817" y="4340066"/>
            <a:ext cx="11427704" cy="337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A.Rohith Kumar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212400965/2944CF92C2185F9B007407A9BA77039C DEPARTMENT: BCA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012" y="5072062"/>
            <a:ext cx="3700462" cy="5127374"/>
            <a:chOff x="0" y="0"/>
            <a:chExt cx="4933949" cy="683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50" r="0" b="-154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21262" y="2159045"/>
            <a:ext cx="4283107" cy="7824327"/>
            <a:chOff x="0" y="0"/>
            <a:chExt cx="5710809" cy="104324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10809" cy="10432415"/>
            </a:xfrm>
            <a:custGeom>
              <a:avLst/>
              <a:gdLst/>
              <a:ahLst/>
              <a:cxnLst/>
              <a:rect r="r" b="b" t="t" l="l"/>
              <a:pathLst>
                <a:path h="10432415" w="5710809">
                  <a:moveTo>
                    <a:pt x="0" y="0"/>
                  </a:moveTo>
                  <a:lnTo>
                    <a:pt x="5710809" y="0"/>
                  </a:lnTo>
                  <a:lnTo>
                    <a:pt x="5710809" y="10432415"/>
                  </a:lnTo>
                  <a:lnTo>
                    <a:pt x="0" y="10432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298" r="0" b="-1129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770077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9662" y="770077"/>
            <a:ext cx="1092394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 hub link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303" y="4652327"/>
            <a:ext cx="172373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https://github.com/Rohithvelammal/My-portfolio-.git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1343" y="190447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1343" y="3133201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1343" y="436192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9" y="983247"/>
            <a:ext cx="5582012" cy="21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2297" y="1662065"/>
            <a:ext cx="8102670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2297" y="2071640"/>
            <a:ext cx="8340395" cy="214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39840" y="4119515"/>
            <a:ext cx="8356787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4529090"/>
            <a:ext cx="862047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4" t="0" r="-16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588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2999" y="311534"/>
            <a:ext cx="720692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15994" y="4494466"/>
            <a:ext cx="7406346" cy="152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b="true" sz="8000" i="true">
                <a:solidFill>
                  <a:srgbClr val="000000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A Rohith Kumar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764715" y="-3"/>
            <a:ext cx="14523340" cy="10286997"/>
          </a:xfrm>
          <a:custGeom>
            <a:avLst/>
            <a:gdLst/>
            <a:ahLst/>
            <a:cxnLst/>
            <a:rect r="r" b="b" t="t" l="l"/>
            <a:pathLst>
              <a:path h="10286997" w="14523340">
                <a:moveTo>
                  <a:pt x="0" y="0"/>
                </a:moveTo>
                <a:lnTo>
                  <a:pt x="14523340" y="0"/>
                </a:lnTo>
                <a:lnTo>
                  <a:pt x="14523340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8712" y="418214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8236" y="212397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7212" y="440055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51109" y="650253"/>
            <a:ext cx="8571090" cy="382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  <a:p>
            <a:pPr algn="ctr">
              <a:lnSpc>
                <a:spcPts val="3222"/>
              </a:lnSpc>
            </a:pPr>
            <a:r>
              <a:rPr lang="en-US" b="true" sz="2700" spc="1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27417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439" y="35609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4380071"/>
            <a:ext cx="9187148" cy="5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5209" y="4802200"/>
            <a:ext cx="8123844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51992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439" y="60183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439" y="68375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5" t="0" r="-85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09662" y="1032110"/>
            <a:ext cx="7998514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4509" y="2977039"/>
            <a:ext cx="5615426" cy="337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4509" y="6253639"/>
            <a:ext cx="5197011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163745"/>
            <a:ext cx="7638088" cy="9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2974858"/>
            <a:ext cx="10207704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384433"/>
            <a:ext cx="283392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794008"/>
            <a:ext cx="951587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03583"/>
            <a:ext cx="295244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13158"/>
            <a:ext cx="1000174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22733"/>
            <a:ext cx="1722663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32308"/>
            <a:ext cx="996110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41883"/>
            <a:ext cx="367211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251458"/>
            <a:ext cx="1039403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661033"/>
            <a:ext cx="4505011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043359" y="2786059"/>
            <a:ext cx="9159374" cy="5777995"/>
          </a:xfrm>
          <a:custGeom>
            <a:avLst/>
            <a:gdLst/>
            <a:ahLst/>
            <a:cxnLst/>
            <a:rect r="r" b="b" t="t" l="l"/>
            <a:pathLst>
              <a:path h="5777995" w="9159374">
                <a:moveTo>
                  <a:pt x="0" y="0"/>
                </a:moveTo>
                <a:lnTo>
                  <a:pt x="9159374" y="0"/>
                </a:lnTo>
                <a:lnTo>
                  <a:pt x="9159374" y="5777995"/>
                </a:lnTo>
                <a:lnTo>
                  <a:pt x="0" y="57779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37248" y="1107329"/>
            <a:ext cx="8092964" cy="10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81462" y="2734151"/>
            <a:ext cx="911778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70066" y="3551872"/>
            <a:ext cx="8314268" cy="48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2" t="0" r="-5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59701"/>
            <a:ext cx="11499580" cy="43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497282"/>
            <a:ext cx="866180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06857"/>
            <a:ext cx="8755047" cy="747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05967" y="20016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967" y="28208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5967" y="36399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5967" y="40495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5967" y="486870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5967" y="56878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5967" y="60974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5967" y="69165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81249" y="34089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81249" y="42280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81249" y="50472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081249" y="58663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1677501"/>
            <a:ext cx="8777593" cy="6201626"/>
          </a:xfrm>
          <a:custGeom>
            <a:avLst/>
            <a:gdLst/>
            <a:ahLst/>
            <a:cxnLst/>
            <a:rect r="r" b="b" t="t" l="l"/>
            <a:pathLst>
              <a:path h="6201626" w="8777593">
                <a:moveTo>
                  <a:pt x="0" y="0"/>
                </a:moveTo>
                <a:lnTo>
                  <a:pt x="8777593" y="0"/>
                </a:lnTo>
                <a:lnTo>
                  <a:pt x="8777593" y="6201626"/>
                </a:lnTo>
                <a:lnTo>
                  <a:pt x="0" y="620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32999" y="-69466"/>
            <a:ext cx="13806335" cy="1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42484" y="2671986"/>
            <a:ext cx="7994790" cy="583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DAGxzlmKB3Q</dc:identifier>
  <dcterms:modified xsi:type="dcterms:W3CDTF">2011-08-01T06:04:30Z</dcterms:modified>
  <cp:revision>1</cp:revision>
  <dc:title>Rohithkumar.pptx</dc:title>
</cp:coreProperties>
</file>