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6C00-4664-41F8-82B4-9720580F2782}" type="datetimeFigureOut">
              <a:rPr lang="en-US" smtClean="0"/>
              <a:t>28-May-14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3601-5485-47DD-BE71-8B5EE971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8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6C00-4664-41F8-82B4-9720580F2782}" type="datetimeFigureOut">
              <a:rPr lang="en-US" smtClean="0"/>
              <a:t>28-May-14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3601-5485-47DD-BE71-8B5EE971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8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6C00-4664-41F8-82B4-9720580F2782}" type="datetimeFigureOut">
              <a:rPr lang="en-US" smtClean="0"/>
              <a:t>28-May-14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3601-5485-47DD-BE71-8B5EE971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3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6C00-4664-41F8-82B4-9720580F2782}" type="datetimeFigureOut">
              <a:rPr lang="en-US" smtClean="0"/>
              <a:t>28-May-14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3601-5485-47DD-BE71-8B5EE971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8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6C00-4664-41F8-82B4-9720580F2782}" type="datetimeFigureOut">
              <a:rPr lang="en-US" smtClean="0"/>
              <a:t>28-May-14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3601-5485-47DD-BE71-8B5EE971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0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6C00-4664-41F8-82B4-9720580F2782}" type="datetimeFigureOut">
              <a:rPr lang="en-US" smtClean="0"/>
              <a:t>28-May-14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3601-5485-47DD-BE71-8B5EE971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6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6C00-4664-41F8-82B4-9720580F2782}" type="datetimeFigureOut">
              <a:rPr lang="en-US" smtClean="0"/>
              <a:t>28-May-14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3601-5485-47DD-BE71-8B5EE971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3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6C00-4664-41F8-82B4-9720580F2782}" type="datetimeFigureOut">
              <a:rPr lang="en-US" smtClean="0"/>
              <a:t>28-May-14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3601-5485-47DD-BE71-8B5EE971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6C00-4664-41F8-82B4-9720580F2782}" type="datetimeFigureOut">
              <a:rPr lang="en-US" smtClean="0"/>
              <a:t>28-May-14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3601-5485-47DD-BE71-8B5EE971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6C00-4664-41F8-82B4-9720580F2782}" type="datetimeFigureOut">
              <a:rPr lang="en-US" smtClean="0"/>
              <a:t>28-May-14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3601-5485-47DD-BE71-8B5EE971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6C00-4664-41F8-82B4-9720580F2782}" type="datetimeFigureOut">
              <a:rPr lang="en-US" smtClean="0"/>
              <a:t>28-May-14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3601-5485-47DD-BE71-8B5EE971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1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26C00-4664-41F8-82B4-9720580F2782}" type="datetimeFigureOut">
              <a:rPr lang="en-US" smtClean="0"/>
              <a:t>28-May-14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13601-5485-47DD-BE71-8B5EE971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Curve Fitting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Rohith Yeravothula</a:t>
            </a:r>
          </a:p>
          <a:p>
            <a:r>
              <a:rPr lang="en-US" dirty="0" err="1" smtClean="0"/>
              <a:t>Aniruddh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0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Curve Fitting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Curve Fitting</dc:title>
  <dc:creator>Rohith yeravothula</dc:creator>
  <cp:lastModifiedBy>Rohith yeravothula</cp:lastModifiedBy>
  <cp:revision>2</cp:revision>
  <dcterms:created xsi:type="dcterms:W3CDTF">2014-05-29T06:11:52Z</dcterms:created>
  <dcterms:modified xsi:type="dcterms:W3CDTF">2014-05-29T06:12:07Z</dcterms:modified>
</cp:coreProperties>
</file>