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74404F-3F80-4430-BF4C-6587A61830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Dashboards - 360digitmg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49D4D9-324E-4B54-A5E9-9D72556D29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05-06-2022 11:20:16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63988AF-22E2-4E79-AF2E-D2618D8C5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18" y="0"/>
            <a:ext cx="8596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2022-06-05T05:50:17Z</dcterms:created>
  <dcterms:modified xsi:type="dcterms:W3CDTF">2022-06-05T05:50:17Z</dcterms:modified>
</cp:coreProperties>
</file>