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5236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8595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27875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7182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4583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2346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3951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2817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6220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356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7449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944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3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2265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9035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43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7571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93577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7940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6598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0544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5692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56332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1328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2232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3731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8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776411" y="3065414"/>
            <a:ext cx="8610599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K. ROHIT KISHAN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312220469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NaanMudhalvan: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B9D9D3F9BD58C73B77D42E89E84D4C1D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ST. GEORGE'S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7576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447800" y="230212"/>
            <a:ext cx="6042025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504617" y="1371600"/>
            <a:ext cx="9401384" cy="4358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Identification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Gathering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Preparation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Standardization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Validation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analyse involve examining transforming and modelling data to extract meaningful insight, identify patterns , decision making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2392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32832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71600" y="1590837"/>
            <a:ext cx="6629400" cy="42289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077584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381000" y="1981200"/>
            <a:ext cx="9372601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conclusion the employee data analysis conducted using excel provided valuable Insights into work force trends, enabling more informed decision making.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use of excel allowed for Efficient data organisation, Visualisation , and  reporting, Ultimately helping to enhance HR strategies , Improve employee satisfaction.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4646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-12791" y="-4825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914400" y="726288"/>
            <a:ext cx="444182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059611" y="2028636"/>
            <a:ext cx="8593228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5039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84162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4727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153400" y="3309937"/>
            <a:ext cx="2762248" cy="3257550"/>
            <a:chOff x="8153400" y="3309937"/>
            <a:chExt cx="2762248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515476" y="5738812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515476" y="6272212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153400" y="3309937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566143" y="530195"/>
            <a:ext cx="6481128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67932" y="2584389"/>
            <a:ext cx="9538030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Utilise Excel To Efficiently Analyse Employee data By Leveraging Functions such as Pivot Table and Conditional formatting.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enables the identification of key Trends Such as current Employee Rate Performance Level.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analyse Employee Performance Across Different Business Unit 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8096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304800" y="2019300"/>
            <a:ext cx="7924800" cy="40728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focus on Analyzing Employee Data to identify Trends and Insights that can drive better decision.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Excel will be use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 to clean ,organise,visualize key metrics such as employee demographic performance and retention rate 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data is processed using excel, there performance levels are determined using a formula, and blank handled VIA conditional formatting and filtering.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data summarize data is then presented using a pivot table .</a:t>
            </a:r>
            <a:endParaRPr lang="zh-CN" altLang="en-US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64703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flipH="1" flipV="1" rot="0">
            <a:off x="7010399" y="1524000"/>
            <a:ext cx="152400" cy="171450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2012231" y="2416404"/>
            <a:ext cx="4086226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Leader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Head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Operation Manager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CEO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Senior Management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984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138573" y="285305"/>
            <a:ext cx="92297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946131" y="2459792"/>
            <a:ext cx="6565773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Formating: Highlights the missing cell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Helps to remove the empty cells.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: Helps to identify the performance of the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: Helps to summarise.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Pie chart : To represent the data in a Pictorial manner.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3056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133600" y="2133600"/>
            <a:ext cx="3470529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First Name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Last Name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Classification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Core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Current employee rate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8690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196387" y="2295366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1"/>
                </a:lnTo>
                <a:lnTo>
                  <a:pt x="21600" y="1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946737" y="2343386"/>
            <a:ext cx="8758300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specific factor in this project is the formula we used =IFS(K8&gt;=5,"VERY HIGH",K8&gt;=4,"HIGH",K8&gt;=3,"MEDIUM",TRUE,"LOW"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245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15</cp:revision>
  <dcterms:created xsi:type="dcterms:W3CDTF">2024-03-29T15:07:22Z</dcterms:created>
  <dcterms:modified xsi:type="dcterms:W3CDTF">2024-08-30T07:22:47Z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