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424" autoAdjust="0"/>
  </p:normalViewPr>
  <p:slideViewPr>
    <p:cSldViewPr snapToGrid="0">
      <p:cViewPr varScale="1">
        <p:scale>
          <a:sx n="73" d="100"/>
          <a:sy n="73" d="100"/>
        </p:scale>
        <p:origin x="34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48EA7A-19A0-4CEC-BC99-B60EB748862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BBECCE-A237-4F84-834F-8984C46B1390}">
      <dgm:prSet custT="1"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1600" dirty="0"/>
            <a:t>Chairperson</a:t>
          </a:r>
          <a:endParaRPr lang="en-IN" sz="1600" dirty="0"/>
        </a:p>
      </dgm:t>
    </dgm:pt>
    <dgm:pt modelId="{EE7704FA-1351-4F77-A266-CFCE414ED819}" type="parTrans" cxnId="{5E7F9C20-2D27-4F32-A042-71A09E9DFE15}">
      <dgm:prSet/>
      <dgm:spPr/>
      <dgm:t>
        <a:bodyPr/>
        <a:lstStyle/>
        <a:p>
          <a:endParaRPr lang="en-IN"/>
        </a:p>
      </dgm:t>
    </dgm:pt>
    <dgm:pt modelId="{1778C395-3DB3-4755-B4C6-70395086CE09}" type="sibTrans" cxnId="{5E7F9C20-2D27-4F32-A042-71A09E9DFE15}">
      <dgm:prSet/>
      <dgm:spPr/>
      <dgm:t>
        <a:bodyPr/>
        <a:lstStyle/>
        <a:p>
          <a:endParaRPr lang="en-IN"/>
        </a:p>
      </dgm:t>
    </dgm:pt>
    <dgm:pt modelId="{69336AA2-2B3D-4642-9285-CFC16F0A74D3}">
      <dgm:prSet custT="1"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1600" dirty="0"/>
            <a:t>Academic director</a:t>
          </a:r>
          <a:endParaRPr lang="en-IN" sz="1600" dirty="0"/>
        </a:p>
      </dgm:t>
    </dgm:pt>
    <dgm:pt modelId="{CE4317FC-4231-4768-8539-372126ACBCB8}" type="parTrans" cxnId="{397F24BD-2270-454E-AD26-E9A66D3AF733}">
      <dgm:prSet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IN" sz="1600"/>
        </a:p>
      </dgm:t>
    </dgm:pt>
    <dgm:pt modelId="{9A18452A-F558-49F4-848C-11DC4EDE1744}" type="sibTrans" cxnId="{397F24BD-2270-454E-AD26-E9A66D3AF733}">
      <dgm:prSet/>
      <dgm:spPr/>
      <dgm:t>
        <a:bodyPr/>
        <a:lstStyle/>
        <a:p>
          <a:endParaRPr lang="en-IN"/>
        </a:p>
      </dgm:t>
    </dgm:pt>
    <dgm:pt modelId="{7B750A33-6338-4B92-AF05-C6EE6FD6CEE7}">
      <dgm:prSet custT="1"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1600" dirty="0"/>
            <a:t>Director</a:t>
          </a:r>
          <a:endParaRPr lang="en-IN" sz="1600" dirty="0"/>
        </a:p>
      </dgm:t>
    </dgm:pt>
    <dgm:pt modelId="{2CB30B72-5045-46D8-90D3-F5FE36DDEE80}" type="parTrans" cxnId="{E6DD5A02-6709-414A-BB0C-5A4D6DD10865}">
      <dgm:prSet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IN" sz="1600"/>
        </a:p>
      </dgm:t>
    </dgm:pt>
    <dgm:pt modelId="{5C452F85-3445-4070-BCC5-719223341D0B}" type="sibTrans" cxnId="{E6DD5A02-6709-414A-BB0C-5A4D6DD10865}">
      <dgm:prSet/>
      <dgm:spPr/>
      <dgm:t>
        <a:bodyPr/>
        <a:lstStyle/>
        <a:p>
          <a:endParaRPr lang="en-IN"/>
        </a:p>
      </dgm:t>
    </dgm:pt>
    <dgm:pt modelId="{2DA52252-6E7B-4899-8A59-AE04AEB6AE32}">
      <dgm:prSet custT="1"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1600" dirty="0"/>
            <a:t>Principal</a:t>
          </a:r>
          <a:endParaRPr lang="en-IN" sz="1600" dirty="0"/>
        </a:p>
      </dgm:t>
    </dgm:pt>
    <dgm:pt modelId="{A5D4E67D-9CA3-4398-AEBC-4FF44F7B5AEC}" type="parTrans" cxnId="{4A5948F7-8D03-4DC9-8C49-C26878055A79}">
      <dgm:prSet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IN" sz="1600"/>
        </a:p>
      </dgm:t>
    </dgm:pt>
    <dgm:pt modelId="{E7C1CD88-A8A3-4493-91A4-C18B161EA773}" type="sibTrans" cxnId="{4A5948F7-8D03-4DC9-8C49-C26878055A79}">
      <dgm:prSet/>
      <dgm:spPr/>
      <dgm:t>
        <a:bodyPr/>
        <a:lstStyle/>
        <a:p>
          <a:endParaRPr lang="en-IN"/>
        </a:p>
      </dgm:t>
    </dgm:pt>
    <dgm:pt modelId="{39FE2A79-C92A-4202-A452-42DAEF514A91}">
      <dgm:prSet custT="1"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1600" dirty="0" err="1"/>
            <a:t>Hod</a:t>
          </a:r>
          <a:endParaRPr lang="en-IN" sz="1600" dirty="0"/>
        </a:p>
      </dgm:t>
    </dgm:pt>
    <dgm:pt modelId="{445883E2-4145-424C-9DDA-9A5BC6CD1B8B}" type="parTrans" cxnId="{CD1CA311-0693-40D9-B8FB-BB1B300A3AA5}">
      <dgm:prSet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IN" sz="1600"/>
        </a:p>
      </dgm:t>
    </dgm:pt>
    <dgm:pt modelId="{FB6B6458-AD8F-4FA4-8D61-7BB3C7EDA6B4}" type="sibTrans" cxnId="{CD1CA311-0693-40D9-B8FB-BB1B300A3AA5}">
      <dgm:prSet/>
      <dgm:spPr/>
      <dgm:t>
        <a:bodyPr/>
        <a:lstStyle/>
        <a:p>
          <a:endParaRPr lang="en-IN"/>
        </a:p>
      </dgm:t>
    </dgm:pt>
    <dgm:pt modelId="{8C20337A-DFDD-481A-A743-A0D9E97E6985}">
      <dgm:prSet custT="1"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1600" dirty="0"/>
            <a:t>Staff</a:t>
          </a:r>
          <a:endParaRPr lang="en-IN" sz="1600" dirty="0"/>
        </a:p>
      </dgm:t>
    </dgm:pt>
    <dgm:pt modelId="{8D633BF6-BFE5-4877-AA49-4FB425EA860F}" type="parTrans" cxnId="{0C01722B-A52C-4921-9B0F-D3464BA5E26C}">
      <dgm:prSet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IN" sz="1600"/>
        </a:p>
      </dgm:t>
    </dgm:pt>
    <dgm:pt modelId="{5B52DABD-3850-4B5A-9E15-E5974EDA174F}" type="sibTrans" cxnId="{0C01722B-A52C-4921-9B0F-D3464BA5E26C}">
      <dgm:prSet/>
      <dgm:spPr/>
      <dgm:t>
        <a:bodyPr/>
        <a:lstStyle/>
        <a:p>
          <a:endParaRPr lang="en-IN"/>
        </a:p>
      </dgm:t>
    </dgm:pt>
    <dgm:pt modelId="{0BEC5E8C-6109-4880-A99D-5A6E6CC058E8}">
      <dgm:prSet custT="1"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IN" sz="1600" dirty="0"/>
            <a:t>teaching</a:t>
          </a:r>
        </a:p>
      </dgm:t>
    </dgm:pt>
    <dgm:pt modelId="{C73233BA-B461-4C82-B3FC-A5353FB13574}" type="parTrans" cxnId="{E701513B-F7B8-4DC1-A2EC-3F76F3209CED}">
      <dgm:prSet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IN" sz="1600"/>
        </a:p>
      </dgm:t>
    </dgm:pt>
    <dgm:pt modelId="{EB8EB0B2-A4AB-46B1-BDDC-6CF35E2E239D}" type="sibTrans" cxnId="{E701513B-F7B8-4DC1-A2EC-3F76F3209CED}">
      <dgm:prSet/>
      <dgm:spPr/>
      <dgm:t>
        <a:bodyPr/>
        <a:lstStyle/>
        <a:p>
          <a:endParaRPr lang="en-IN"/>
        </a:p>
      </dgm:t>
    </dgm:pt>
    <dgm:pt modelId="{A3C8C872-6E85-49BA-B377-EB9700A2363E}">
      <dgm:prSet custT="1"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IN" sz="1600" dirty="0"/>
            <a:t>non teaching</a:t>
          </a:r>
        </a:p>
      </dgm:t>
    </dgm:pt>
    <dgm:pt modelId="{8236F30F-EDAC-4D8A-BEFD-8586E1EF7EE9}" type="parTrans" cxnId="{D6BE2739-1DAA-4C2C-B0F9-A2AC368A5339}">
      <dgm:prSet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IN" sz="1600"/>
        </a:p>
      </dgm:t>
    </dgm:pt>
    <dgm:pt modelId="{9AF9592C-2C74-426B-92DB-0876A1FB8B6D}" type="sibTrans" cxnId="{D6BE2739-1DAA-4C2C-B0F9-A2AC368A5339}">
      <dgm:prSet/>
      <dgm:spPr/>
      <dgm:t>
        <a:bodyPr/>
        <a:lstStyle/>
        <a:p>
          <a:endParaRPr lang="en-IN"/>
        </a:p>
      </dgm:t>
    </dgm:pt>
    <dgm:pt modelId="{47254109-8364-4438-A304-483D3B7FDC80}">
      <dgm:prSet custT="1"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IN" sz="1600" dirty="0"/>
            <a:t>lab admin</a:t>
          </a:r>
        </a:p>
      </dgm:t>
    </dgm:pt>
    <dgm:pt modelId="{617FF75E-0AEE-4767-92A0-FEE9CDE0E1DE}" type="parTrans" cxnId="{13C6CB40-176A-4C43-B1ED-F97E32DC3C0C}">
      <dgm:prSet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IN" sz="1600"/>
        </a:p>
      </dgm:t>
    </dgm:pt>
    <dgm:pt modelId="{D13EB105-9926-4170-A6EE-367350B07890}" type="sibTrans" cxnId="{13C6CB40-176A-4C43-B1ED-F97E32DC3C0C}">
      <dgm:prSet/>
      <dgm:spPr/>
      <dgm:t>
        <a:bodyPr/>
        <a:lstStyle/>
        <a:p>
          <a:endParaRPr lang="en-IN"/>
        </a:p>
      </dgm:t>
    </dgm:pt>
    <dgm:pt modelId="{400EE1F5-D70B-425F-B761-A89E2C5E5633}">
      <dgm:prSet custT="1"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IN" sz="1600" dirty="0"/>
            <a:t>Attenders</a:t>
          </a:r>
        </a:p>
      </dgm:t>
    </dgm:pt>
    <dgm:pt modelId="{8C291D6A-9186-49CA-A337-F2369504C645}" type="parTrans" cxnId="{4391FBBA-42D0-485D-B226-A7D8D0ABE243}">
      <dgm:prSet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IN" sz="1600"/>
        </a:p>
      </dgm:t>
    </dgm:pt>
    <dgm:pt modelId="{309F6092-9766-4B1D-A83D-E6F78815D22C}" type="sibTrans" cxnId="{4391FBBA-42D0-485D-B226-A7D8D0ABE243}">
      <dgm:prSet/>
      <dgm:spPr/>
      <dgm:t>
        <a:bodyPr/>
        <a:lstStyle/>
        <a:p>
          <a:endParaRPr lang="en-IN"/>
        </a:p>
      </dgm:t>
    </dgm:pt>
    <dgm:pt modelId="{D16583C9-A61E-4695-873D-8A5360179541}">
      <dgm:prSet custT="1"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1600" dirty="0"/>
            <a:t>Students</a:t>
          </a:r>
          <a:endParaRPr lang="en-IN" sz="1600" dirty="0"/>
        </a:p>
      </dgm:t>
    </dgm:pt>
    <dgm:pt modelId="{7B589E0F-92E3-4AEA-9F89-1E1C0044183F}" type="parTrans" cxnId="{8F7F9384-F968-47BB-82B7-53B48124E82F}">
      <dgm:prSet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IN" sz="1600"/>
        </a:p>
      </dgm:t>
    </dgm:pt>
    <dgm:pt modelId="{10700443-42C0-45CC-B569-1218E7A3D519}" type="sibTrans" cxnId="{8F7F9384-F968-47BB-82B7-53B48124E82F}">
      <dgm:prSet/>
      <dgm:spPr/>
      <dgm:t>
        <a:bodyPr/>
        <a:lstStyle/>
        <a:p>
          <a:endParaRPr lang="en-IN"/>
        </a:p>
      </dgm:t>
    </dgm:pt>
    <dgm:pt modelId="{9671BF5A-ADA7-4861-9E2C-BB5A68B82F28}">
      <dgm:prSet custT="1"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1600" dirty="0"/>
            <a:t>I </a:t>
          </a:r>
          <a:r>
            <a:rPr lang="en-US" sz="1600" dirty="0" err="1"/>
            <a:t>sem</a:t>
          </a:r>
          <a:r>
            <a:rPr lang="en-US" sz="1600" dirty="0"/>
            <a:t>  </a:t>
          </a:r>
          <a:endParaRPr lang="en-IN" sz="1600" dirty="0"/>
        </a:p>
      </dgm:t>
    </dgm:pt>
    <dgm:pt modelId="{D19C3410-A87B-4280-A85F-65235F7D05CD}" type="parTrans" cxnId="{044A864C-86F7-4BF5-918A-B2D67D627A33}">
      <dgm:prSet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IN" sz="1600"/>
        </a:p>
      </dgm:t>
    </dgm:pt>
    <dgm:pt modelId="{329AB075-F2B1-4753-94B1-26AD408127EA}" type="sibTrans" cxnId="{044A864C-86F7-4BF5-918A-B2D67D627A33}">
      <dgm:prSet/>
      <dgm:spPr/>
      <dgm:t>
        <a:bodyPr/>
        <a:lstStyle/>
        <a:p>
          <a:endParaRPr lang="en-IN"/>
        </a:p>
      </dgm:t>
    </dgm:pt>
    <dgm:pt modelId="{19AD4F65-68B0-4171-96BC-2B47DF89F8CE}">
      <dgm:prSet custT="1"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1600" dirty="0"/>
            <a:t>II </a:t>
          </a:r>
          <a:r>
            <a:rPr lang="en-US" sz="1600" dirty="0" err="1"/>
            <a:t>sem</a:t>
          </a:r>
          <a:endParaRPr lang="en-IN" sz="1600" dirty="0"/>
        </a:p>
      </dgm:t>
    </dgm:pt>
    <dgm:pt modelId="{67C0DECE-3042-404C-8E61-7F05E9B12B19}" type="parTrans" cxnId="{61692282-4D3C-41E7-AA1D-5F9D512E575E}">
      <dgm:prSet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IN" sz="1600"/>
        </a:p>
      </dgm:t>
    </dgm:pt>
    <dgm:pt modelId="{66D95957-B0F0-436E-B403-B33FF086D23E}" type="sibTrans" cxnId="{61692282-4D3C-41E7-AA1D-5F9D512E575E}">
      <dgm:prSet/>
      <dgm:spPr/>
      <dgm:t>
        <a:bodyPr/>
        <a:lstStyle/>
        <a:p>
          <a:endParaRPr lang="en-IN"/>
        </a:p>
      </dgm:t>
    </dgm:pt>
    <dgm:pt modelId="{D5408F5D-CCAB-4F38-B21D-A6C45DA9F860}">
      <dgm:prSet custT="1"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1600" dirty="0"/>
            <a:t>III </a:t>
          </a:r>
          <a:r>
            <a:rPr lang="en-US" sz="1600" dirty="0" err="1"/>
            <a:t>sem</a:t>
          </a:r>
          <a:endParaRPr lang="en-IN" sz="1600" dirty="0"/>
        </a:p>
      </dgm:t>
    </dgm:pt>
    <dgm:pt modelId="{054D7E86-7283-4CE5-9D52-41BBB5D18350}" type="parTrans" cxnId="{A9D85DE2-C7D4-4E0E-BD05-2FDD32F2B209}">
      <dgm:prSet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IN" sz="1600"/>
        </a:p>
      </dgm:t>
    </dgm:pt>
    <dgm:pt modelId="{A6538BD0-B5D4-4881-A82F-489792DFDA61}" type="sibTrans" cxnId="{A9D85DE2-C7D4-4E0E-BD05-2FDD32F2B209}">
      <dgm:prSet/>
      <dgm:spPr/>
      <dgm:t>
        <a:bodyPr/>
        <a:lstStyle/>
        <a:p>
          <a:endParaRPr lang="en-IN"/>
        </a:p>
      </dgm:t>
    </dgm:pt>
    <dgm:pt modelId="{BBFD507E-9E82-45D6-9168-3AC7EA4C1A74}">
      <dgm:prSet custT="1"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r>
            <a:rPr lang="en-US" sz="1600" dirty="0"/>
            <a:t>Iv </a:t>
          </a:r>
          <a:r>
            <a:rPr lang="en-US" sz="1600" dirty="0" err="1"/>
            <a:t>sem</a:t>
          </a:r>
          <a:endParaRPr lang="en-IN" sz="1600" dirty="0"/>
        </a:p>
      </dgm:t>
    </dgm:pt>
    <dgm:pt modelId="{473027DC-9C6F-4981-849D-9B53F7D2A5C0}" type="parTrans" cxnId="{FB8E9F49-4B5B-46A6-9DCA-1EDDC2439486}">
      <dgm:prSet/>
      <dgm:spPr>
        <a:solidFill>
          <a:srgbClr val="00B0F0"/>
        </a:solidFill>
        <a:ln w="19050">
          <a:solidFill>
            <a:schemeClr val="tx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gm:spPr>
      <dgm:t>
        <a:bodyPr/>
        <a:lstStyle/>
        <a:p>
          <a:endParaRPr lang="en-IN" sz="1600"/>
        </a:p>
      </dgm:t>
    </dgm:pt>
    <dgm:pt modelId="{64234BA9-EC1C-406D-AA5C-4F16FD35B0A1}" type="sibTrans" cxnId="{FB8E9F49-4B5B-46A6-9DCA-1EDDC2439486}">
      <dgm:prSet/>
      <dgm:spPr/>
      <dgm:t>
        <a:bodyPr/>
        <a:lstStyle/>
        <a:p>
          <a:endParaRPr lang="en-IN"/>
        </a:p>
      </dgm:t>
    </dgm:pt>
    <dgm:pt modelId="{855C3F94-0322-4A27-891E-542C610C33F1}" type="pres">
      <dgm:prSet presAssocID="{C148EA7A-19A0-4CEC-BC99-B60EB748862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7073BD0-A87C-4B28-BC18-EB07B0B569AE}" type="pres">
      <dgm:prSet presAssocID="{61BBECCE-A237-4F84-834F-8984C46B1390}" presName="hierRoot1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392C43AB-312C-4AEA-B04C-1E1E27D8D75F}" type="pres">
      <dgm:prSet presAssocID="{61BBECCE-A237-4F84-834F-8984C46B1390}" presName="rootComposite1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EBA912EA-13AF-4A1E-96B0-604CF51DE713}" type="pres">
      <dgm:prSet presAssocID="{61BBECCE-A237-4F84-834F-8984C46B1390}" presName="rootText1" presStyleLbl="node0" presStyleIdx="0" presStyleCnt="1" custScaleX="204633" custLinFactNeighborY="-12016">
        <dgm:presLayoutVars>
          <dgm:chPref val="3"/>
        </dgm:presLayoutVars>
      </dgm:prSet>
      <dgm:spPr/>
    </dgm:pt>
    <dgm:pt modelId="{CAF658ED-0B61-4D2E-8C19-2B0979F3A9E3}" type="pres">
      <dgm:prSet presAssocID="{61BBECCE-A237-4F84-834F-8984C46B1390}" presName="rootConnector1" presStyleLbl="node1" presStyleIdx="0" presStyleCnt="0"/>
      <dgm:spPr/>
    </dgm:pt>
    <dgm:pt modelId="{D5127BDB-501E-4F21-86C8-87F13612E842}" type="pres">
      <dgm:prSet presAssocID="{61BBECCE-A237-4F84-834F-8984C46B1390}" presName="hierChild2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9B534516-5089-4685-ACF5-664A58EEB062}" type="pres">
      <dgm:prSet presAssocID="{CE4317FC-4231-4768-8539-372126ACBCB8}" presName="Name37" presStyleLbl="parChTrans1D2" presStyleIdx="0" presStyleCnt="1"/>
      <dgm:spPr/>
    </dgm:pt>
    <dgm:pt modelId="{750D65C7-8623-47C5-8E11-9A4CA78894F6}" type="pres">
      <dgm:prSet presAssocID="{69336AA2-2B3D-4642-9285-CFC16F0A74D3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E178A5DB-8FA8-415B-84E9-00904FC7AB4A}" type="pres">
      <dgm:prSet presAssocID="{69336AA2-2B3D-4642-9285-CFC16F0A74D3}" presName="rootComposit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7FD95A0D-ECFF-41F1-9630-7B273B7ACF14}" type="pres">
      <dgm:prSet presAssocID="{69336AA2-2B3D-4642-9285-CFC16F0A74D3}" presName="rootText" presStyleLbl="node2" presStyleIdx="0" presStyleCnt="1" custScaleX="249485">
        <dgm:presLayoutVars>
          <dgm:chPref val="3"/>
        </dgm:presLayoutVars>
      </dgm:prSet>
      <dgm:spPr/>
    </dgm:pt>
    <dgm:pt modelId="{5CC3B3FA-99EB-44A1-9C8B-E5E1221D36B3}" type="pres">
      <dgm:prSet presAssocID="{69336AA2-2B3D-4642-9285-CFC16F0A74D3}" presName="rootConnector" presStyleLbl="node2" presStyleIdx="0" presStyleCnt="1"/>
      <dgm:spPr/>
    </dgm:pt>
    <dgm:pt modelId="{27048FBB-52BA-4490-AE96-C8341D78E3B2}" type="pres">
      <dgm:prSet presAssocID="{69336AA2-2B3D-4642-9285-CFC16F0A74D3}" presName="hierChild4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42105F21-67D4-4524-910C-ADD003AA05C5}" type="pres">
      <dgm:prSet presAssocID="{2CB30B72-5045-46D8-90D3-F5FE36DDEE80}" presName="Name37" presStyleLbl="parChTrans1D3" presStyleIdx="0" presStyleCnt="1"/>
      <dgm:spPr/>
    </dgm:pt>
    <dgm:pt modelId="{B64E6AA9-7341-491D-BEFE-CD30FC48345A}" type="pres">
      <dgm:prSet presAssocID="{7B750A33-6338-4B92-AF05-C6EE6FD6CEE7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D5B66704-4D4A-49AF-8057-D5B2C862F486}" type="pres">
      <dgm:prSet presAssocID="{7B750A33-6338-4B92-AF05-C6EE6FD6CEE7}" presName="rootComposit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F29BD7D8-8496-46AF-8CA6-4D5D8F687E75}" type="pres">
      <dgm:prSet presAssocID="{7B750A33-6338-4B92-AF05-C6EE6FD6CEE7}" presName="rootText" presStyleLbl="node3" presStyleIdx="0" presStyleCnt="1" custScaleX="242457">
        <dgm:presLayoutVars>
          <dgm:chPref val="3"/>
        </dgm:presLayoutVars>
      </dgm:prSet>
      <dgm:spPr/>
    </dgm:pt>
    <dgm:pt modelId="{67DC093C-25D5-4D48-9BB4-552B7BB48AF0}" type="pres">
      <dgm:prSet presAssocID="{7B750A33-6338-4B92-AF05-C6EE6FD6CEE7}" presName="rootConnector" presStyleLbl="node3" presStyleIdx="0" presStyleCnt="1"/>
      <dgm:spPr/>
    </dgm:pt>
    <dgm:pt modelId="{8005094A-A84E-4689-89F2-3DEA7C25752C}" type="pres">
      <dgm:prSet presAssocID="{7B750A33-6338-4B92-AF05-C6EE6FD6CEE7}" presName="hierChild4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EAFF8F0B-19D7-4D04-BC0C-66A2ECAC1534}" type="pres">
      <dgm:prSet presAssocID="{A5D4E67D-9CA3-4398-AEBC-4FF44F7B5AEC}" presName="Name37" presStyleLbl="parChTrans1D4" presStyleIdx="0" presStyleCnt="12"/>
      <dgm:spPr/>
    </dgm:pt>
    <dgm:pt modelId="{9B1A3C51-84BE-46DB-AF14-0C5187EFFA3E}" type="pres">
      <dgm:prSet presAssocID="{2DA52252-6E7B-4899-8A59-AE04AEB6AE32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A4FCFA8E-CFB7-4AD4-A0BF-59FE1FD28120}" type="pres">
      <dgm:prSet presAssocID="{2DA52252-6E7B-4899-8A59-AE04AEB6AE32}" presName="rootComposit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D0525B79-B74C-4976-9823-846728ABF044}" type="pres">
      <dgm:prSet presAssocID="{2DA52252-6E7B-4899-8A59-AE04AEB6AE32}" presName="rootText" presStyleLbl="node4" presStyleIdx="0" presStyleCnt="12" custScaleX="240700">
        <dgm:presLayoutVars>
          <dgm:chPref val="3"/>
        </dgm:presLayoutVars>
      </dgm:prSet>
      <dgm:spPr/>
    </dgm:pt>
    <dgm:pt modelId="{3908270C-BD8F-4773-94D7-5E44CA3E35AE}" type="pres">
      <dgm:prSet presAssocID="{2DA52252-6E7B-4899-8A59-AE04AEB6AE32}" presName="rootConnector" presStyleLbl="node4" presStyleIdx="0" presStyleCnt="12"/>
      <dgm:spPr/>
    </dgm:pt>
    <dgm:pt modelId="{6EB861BF-DEBF-42BD-A40F-FC5A62C7C99A}" type="pres">
      <dgm:prSet presAssocID="{2DA52252-6E7B-4899-8A59-AE04AEB6AE32}" presName="hierChild4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7F2BDF76-2FA5-4D93-B48B-6F80EB063814}" type="pres">
      <dgm:prSet presAssocID="{445883E2-4145-424C-9DDA-9A5BC6CD1B8B}" presName="Name37" presStyleLbl="parChTrans1D4" presStyleIdx="1" presStyleCnt="12"/>
      <dgm:spPr/>
    </dgm:pt>
    <dgm:pt modelId="{0D1BA8CE-9181-4B2B-B351-ADF2CAF7AA45}" type="pres">
      <dgm:prSet presAssocID="{39FE2A79-C92A-4202-A452-42DAEF514A91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21B00EB9-7BF8-44EE-A2BF-FD276E12CD41}" type="pres">
      <dgm:prSet presAssocID="{39FE2A79-C92A-4202-A452-42DAEF514A91}" presName="rootComposit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44E4A487-A829-4169-BEB7-D498BE9EC3E7}" type="pres">
      <dgm:prSet presAssocID="{39FE2A79-C92A-4202-A452-42DAEF514A91}" presName="rootText" presStyleLbl="node4" presStyleIdx="1" presStyleCnt="12" custScaleX="204633">
        <dgm:presLayoutVars>
          <dgm:chPref val="3"/>
        </dgm:presLayoutVars>
      </dgm:prSet>
      <dgm:spPr/>
    </dgm:pt>
    <dgm:pt modelId="{312CB83C-F9D7-4706-A12B-7DA8544C378E}" type="pres">
      <dgm:prSet presAssocID="{39FE2A79-C92A-4202-A452-42DAEF514A91}" presName="rootConnector" presStyleLbl="node4" presStyleIdx="1" presStyleCnt="12"/>
      <dgm:spPr/>
    </dgm:pt>
    <dgm:pt modelId="{0144D43D-5213-4E9E-9D3C-FD20E0C2D959}" type="pres">
      <dgm:prSet presAssocID="{39FE2A79-C92A-4202-A452-42DAEF514A91}" presName="hierChild4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A357B2C0-761C-4D96-A1F9-AEA43BA3BF7C}" type="pres">
      <dgm:prSet presAssocID="{8D633BF6-BFE5-4877-AA49-4FB425EA860F}" presName="Name37" presStyleLbl="parChTrans1D4" presStyleIdx="2" presStyleCnt="12"/>
      <dgm:spPr/>
    </dgm:pt>
    <dgm:pt modelId="{882F4124-5F07-48A6-AD73-262F2C67F072}" type="pres">
      <dgm:prSet presAssocID="{8C20337A-DFDD-481A-A743-A0D9E97E6985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0D615D8B-A508-4494-BCEC-24D530380B17}" type="pres">
      <dgm:prSet presAssocID="{8C20337A-DFDD-481A-A743-A0D9E97E6985}" presName="rootComposit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F87E35B8-C1A9-4250-8BE4-C162FD5368CE}" type="pres">
      <dgm:prSet presAssocID="{8C20337A-DFDD-481A-A743-A0D9E97E6985}" presName="rootText" presStyleLbl="node4" presStyleIdx="2" presStyleCnt="12" custScaleX="206397">
        <dgm:presLayoutVars>
          <dgm:chPref val="3"/>
        </dgm:presLayoutVars>
      </dgm:prSet>
      <dgm:spPr/>
    </dgm:pt>
    <dgm:pt modelId="{B45BFEDA-F5FD-4E5D-85CA-C7FC5BB4D25B}" type="pres">
      <dgm:prSet presAssocID="{8C20337A-DFDD-481A-A743-A0D9E97E6985}" presName="rootConnector" presStyleLbl="node4" presStyleIdx="2" presStyleCnt="12"/>
      <dgm:spPr/>
    </dgm:pt>
    <dgm:pt modelId="{07C5B76B-28F3-4C59-9E91-D20ADEAD7058}" type="pres">
      <dgm:prSet presAssocID="{8C20337A-DFDD-481A-A743-A0D9E97E6985}" presName="hierChild4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8D94229F-0599-4A6B-8C08-3C4D856E4FFD}" type="pres">
      <dgm:prSet presAssocID="{C73233BA-B461-4C82-B3FC-A5353FB13574}" presName="Name37" presStyleLbl="parChTrans1D4" presStyleIdx="3" presStyleCnt="12"/>
      <dgm:spPr/>
    </dgm:pt>
    <dgm:pt modelId="{BD4546D3-FE0F-4A89-83EA-F5BFF0C8C60D}" type="pres">
      <dgm:prSet presAssocID="{0BEC5E8C-6109-4880-A99D-5A6E6CC058E8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6FF71A9B-0AA3-4660-9DD3-FD847D3BA443}" type="pres">
      <dgm:prSet presAssocID="{0BEC5E8C-6109-4880-A99D-5A6E6CC058E8}" presName="rootComposit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E23455CA-C301-4F8F-837A-2ED3C2FBB78D}" type="pres">
      <dgm:prSet presAssocID="{0BEC5E8C-6109-4880-A99D-5A6E6CC058E8}" presName="rootText" presStyleLbl="node4" presStyleIdx="3" presStyleCnt="12" custScaleX="204633">
        <dgm:presLayoutVars>
          <dgm:chPref val="3"/>
        </dgm:presLayoutVars>
      </dgm:prSet>
      <dgm:spPr/>
    </dgm:pt>
    <dgm:pt modelId="{4DABA692-36AC-4294-BD9C-0B1E6F267440}" type="pres">
      <dgm:prSet presAssocID="{0BEC5E8C-6109-4880-A99D-5A6E6CC058E8}" presName="rootConnector" presStyleLbl="node4" presStyleIdx="3" presStyleCnt="12"/>
      <dgm:spPr/>
    </dgm:pt>
    <dgm:pt modelId="{FA8C015C-677E-4136-BCDC-DB1726BC25BD}" type="pres">
      <dgm:prSet presAssocID="{0BEC5E8C-6109-4880-A99D-5A6E6CC058E8}" presName="hierChild4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D1E8D2BA-A8D6-4921-9B8F-E3ED8DB36C82}" type="pres">
      <dgm:prSet presAssocID="{8236F30F-EDAC-4D8A-BEFD-8586E1EF7EE9}" presName="Name37" presStyleLbl="parChTrans1D4" presStyleIdx="4" presStyleCnt="12"/>
      <dgm:spPr/>
    </dgm:pt>
    <dgm:pt modelId="{FAB7462F-465B-4895-B1C3-3A8FD1253FE0}" type="pres">
      <dgm:prSet presAssocID="{A3C8C872-6E85-49BA-B377-EB9700A2363E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D8B71D70-3368-4297-8215-49CB0C336FB6}" type="pres">
      <dgm:prSet presAssocID="{A3C8C872-6E85-49BA-B377-EB9700A2363E}" presName="rootComposit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04D86601-FD90-4DA5-9358-246FA7A5C9EB}" type="pres">
      <dgm:prSet presAssocID="{A3C8C872-6E85-49BA-B377-EB9700A2363E}" presName="rootText" presStyleLbl="node4" presStyleIdx="4" presStyleCnt="12" custScaleX="208254">
        <dgm:presLayoutVars>
          <dgm:chPref val="3"/>
        </dgm:presLayoutVars>
      </dgm:prSet>
      <dgm:spPr/>
    </dgm:pt>
    <dgm:pt modelId="{5062C37D-5A03-4C66-8CB4-E4BE17A488C3}" type="pres">
      <dgm:prSet presAssocID="{A3C8C872-6E85-49BA-B377-EB9700A2363E}" presName="rootConnector" presStyleLbl="node4" presStyleIdx="4" presStyleCnt="12"/>
      <dgm:spPr/>
    </dgm:pt>
    <dgm:pt modelId="{D71B1E56-2D7A-4F06-B3F6-2D6589F3AF96}" type="pres">
      <dgm:prSet presAssocID="{A3C8C872-6E85-49BA-B377-EB9700A2363E}" presName="hierChild4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8FC05B72-A92E-494A-84DE-6DD835A56C22}" type="pres">
      <dgm:prSet presAssocID="{A3C8C872-6E85-49BA-B377-EB9700A2363E}" presName="hierChild5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C656F178-16E7-4D5B-BAAB-62ACDC92107E}" type="pres">
      <dgm:prSet presAssocID="{617FF75E-0AEE-4767-92A0-FEE9CDE0E1DE}" presName="Name37" presStyleLbl="parChTrans1D4" presStyleIdx="5" presStyleCnt="12"/>
      <dgm:spPr/>
    </dgm:pt>
    <dgm:pt modelId="{092B823E-5C9B-4C69-9A64-EA17A50E9329}" type="pres">
      <dgm:prSet presAssocID="{47254109-8364-4438-A304-483D3B7FDC80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03076D90-3FC4-4B2F-AC99-5F6B470FAA4E}" type="pres">
      <dgm:prSet presAssocID="{47254109-8364-4438-A304-483D3B7FDC80}" presName="rootComposit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9FCB4513-9A7E-4622-941A-2E4296EFCAEF}" type="pres">
      <dgm:prSet presAssocID="{47254109-8364-4438-A304-483D3B7FDC80}" presName="rootText" presStyleLbl="node4" presStyleIdx="5" presStyleCnt="12" custScaleX="171123">
        <dgm:presLayoutVars>
          <dgm:chPref val="3"/>
        </dgm:presLayoutVars>
      </dgm:prSet>
      <dgm:spPr/>
    </dgm:pt>
    <dgm:pt modelId="{793E89BD-6353-48CB-A4D2-58E62F624A06}" type="pres">
      <dgm:prSet presAssocID="{47254109-8364-4438-A304-483D3B7FDC80}" presName="rootConnector" presStyleLbl="node4" presStyleIdx="5" presStyleCnt="12"/>
      <dgm:spPr/>
    </dgm:pt>
    <dgm:pt modelId="{6CD6F6E4-7864-456A-941F-DAB2AA85592C}" type="pres">
      <dgm:prSet presAssocID="{47254109-8364-4438-A304-483D3B7FDC80}" presName="hierChild4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10BB69AD-D4CB-4183-8FA2-61F01A195FC0}" type="pres">
      <dgm:prSet presAssocID="{47254109-8364-4438-A304-483D3B7FDC80}" presName="hierChild5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98B7FE4C-32F6-4D85-AED0-EB4C8C852FD2}" type="pres">
      <dgm:prSet presAssocID="{8C291D6A-9186-49CA-A337-F2369504C645}" presName="Name37" presStyleLbl="parChTrans1D4" presStyleIdx="6" presStyleCnt="12"/>
      <dgm:spPr/>
    </dgm:pt>
    <dgm:pt modelId="{40DC2E09-770B-444D-B6A2-966FC503B61A}" type="pres">
      <dgm:prSet presAssocID="{400EE1F5-D70B-425F-B761-A89E2C5E5633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CE0923CD-95CB-492B-8AFE-C46AEB55D118}" type="pres">
      <dgm:prSet presAssocID="{400EE1F5-D70B-425F-B761-A89E2C5E5633}" presName="rootComposit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DD7D35AE-44C2-4B39-B115-D77285D462CD}" type="pres">
      <dgm:prSet presAssocID="{400EE1F5-D70B-425F-B761-A89E2C5E5633}" presName="rootText" presStyleLbl="node4" presStyleIdx="6" presStyleCnt="12" custScaleX="191410">
        <dgm:presLayoutVars>
          <dgm:chPref val="3"/>
        </dgm:presLayoutVars>
      </dgm:prSet>
      <dgm:spPr/>
    </dgm:pt>
    <dgm:pt modelId="{BA377842-8EE7-4993-82A4-FB730F068EC6}" type="pres">
      <dgm:prSet presAssocID="{400EE1F5-D70B-425F-B761-A89E2C5E5633}" presName="rootConnector" presStyleLbl="node4" presStyleIdx="6" presStyleCnt="12"/>
      <dgm:spPr/>
    </dgm:pt>
    <dgm:pt modelId="{6C38E1C6-6AB4-44E9-BCF5-C35BC0B1AA51}" type="pres">
      <dgm:prSet presAssocID="{400EE1F5-D70B-425F-B761-A89E2C5E5633}" presName="hierChild4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B6DFB0F6-21EA-490F-86C9-1CAAC59827A5}" type="pres">
      <dgm:prSet presAssocID="{400EE1F5-D70B-425F-B761-A89E2C5E5633}" presName="hierChild5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14B9A637-8FA0-4261-8B46-1B272FF2AB96}" type="pres">
      <dgm:prSet presAssocID="{7B589E0F-92E3-4AEA-9F89-1E1C0044183F}" presName="Name37" presStyleLbl="parChTrans1D4" presStyleIdx="7" presStyleCnt="12"/>
      <dgm:spPr/>
    </dgm:pt>
    <dgm:pt modelId="{0A039DBA-0C61-45D8-8C51-3B68C125E693}" type="pres">
      <dgm:prSet presAssocID="{D16583C9-A61E-4695-873D-8A5360179541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608A3414-EA31-436E-8666-AB4E8624C650}" type="pres">
      <dgm:prSet presAssocID="{D16583C9-A61E-4695-873D-8A5360179541}" presName="rootComposit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73418A43-B8B3-4565-8336-6411F9E49187}" type="pres">
      <dgm:prSet presAssocID="{D16583C9-A61E-4695-873D-8A5360179541}" presName="rootText" presStyleLbl="node4" presStyleIdx="7" presStyleCnt="12" custScaleX="158182">
        <dgm:presLayoutVars>
          <dgm:chPref val="3"/>
        </dgm:presLayoutVars>
      </dgm:prSet>
      <dgm:spPr/>
    </dgm:pt>
    <dgm:pt modelId="{EB227582-08B3-427C-A2B6-4040664C4E6E}" type="pres">
      <dgm:prSet presAssocID="{D16583C9-A61E-4695-873D-8A5360179541}" presName="rootConnector" presStyleLbl="node4" presStyleIdx="7" presStyleCnt="12"/>
      <dgm:spPr/>
    </dgm:pt>
    <dgm:pt modelId="{F2002489-F92B-4997-BE9B-A3E1C0B097B7}" type="pres">
      <dgm:prSet presAssocID="{D16583C9-A61E-4695-873D-8A5360179541}" presName="hierChild4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91070ABB-95AA-4790-8BCA-3AF8B10FE1D0}" type="pres">
      <dgm:prSet presAssocID="{D19C3410-A87B-4280-A85F-65235F7D05CD}" presName="Name37" presStyleLbl="parChTrans1D4" presStyleIdx="8" presStyleCnt="12"/>
      <dgm:spPr/>
    </dgm:pt>
    <dgm:pt modelId="{C8202759-4DEE-422A-86D1-DA90A6FB2860}" type="pres">
      <dgm:prSet presAssocID="{9671BF5A-ADA7-4861-9E2C-BB5A68B82F28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7CF7D3ED-6D45-4DDF-890E-A4F0F3DF9016}" type="pres">
      <dgm:prSet presAssocID="{9671BF5A-ADA7-4861-9E2C-BB5A68B82F28}" presName="rootComposit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837C1B75-FA73-4CB3-844E-3855918E9A4C}" type="pres">
      <dgm:prSet presAssocID="{9671BF5A-ADA7-4861-9E2C-BB5A68B82F28}" presName="rootText" presStyleLbl="node4" presStyleIdx="8" presStyleCnt="12">
        <dgm:presLayoutVars>
          <dgm:chPref val="3"/>
        </dgm:presLayoutVars>
      </dgm:prSet>
      <dgm:spPr/>
    </dgm:pt>
    <dgm:pt modelId="{849350F0-9990-464B-8454-35E849CDFB06}" type="pres">
      <dgm:prSet presAssocID="{9671BF5A-ADA7-4861-9E2C-BB5A68B82F28}" presName="rootConnector" presStyleLbl="node4" presStyleIdx="8" presStyleCnt="12"/>
      <dgm:spPr/>
    </dgm:pt>
    <dgm:pt modelId="{C86D122A-5829-4126-8A42-864D1E787A10}" type="pres">
      <dgm:prSet presAssocID="{9671BF5A-ADA7-4861-9E2C-BB5A68B82F28}" presName="hierChild4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9CD2C639-FEDF-4D99-98CC-6C2649EDE5EA}" type="pres">
      <dgm:prSet presAssocID="{9671BF5A-ADA7-4861-9E2C-BB5A68B82F28}" presName="hierChild5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03A368E0-3659-4AB7-B0EB-501F115446A5}" type="pres">
      <dgm:prSet presAssocID="{67C0DECE-3042-404C-8E61-7F05E9B12B19}" presName="Name37" presStyleLbl="parChTrans1D4" presStyleIdx="9" presStyleCnt="12"/>
      <dgm:spPr/>
    </dgm:pt>
    <dgm:pt modelId="{CF5BDFAE-2FB8-46C9-B263-E2084118887B}" type="pres">
      <dgm:prSet presAssocID="{19AD4F65-68B0-4171-96BC-2B47DF89F8CE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B11C4678-FDDE-4A2C-A5E9-015A952C7F05}" type="pres">
      <dgm:prSet presAssocID="{19AD4F65-68B0-4171-96BC-2B47DF89F8CE}" presName="rootComposit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69F1F016-1029-4004-B63D-4A3A3777C081}" type="pres">
      <dgm:prSet presAssocID="{19AD4F65-68B0-4171-96BC-2B47DF89F8CE}" presName="rootText" presStyleLbl="node4" presStyleIdx="9" presStyleCnt="12">
        <dgm:presLayoutVars>
          <dgm:chPref val="3"/>
        </dgm:presLayoutVars>
      </dgm:prSet>
      <dgm:spPr/>
    </dgm:pt>
    <dgm:pt modelId="{2AFAA9EB-E264-4AC4-BA57-9DBD12B0F1B3}" type="pres">
      <dgm:prSet presAssocID="{19AD4F65-68B0-4171-96BC-2B47DF89F8CE}" presName="rootConnector" presStyleLbl="node4" presStyleIdx="9" presStyleCnt="12"/>
      <dgm:spPr/>
    </dgm:pt>
    <dgm:pt modelId="{C19FA671-EF50-4715-A73F-9EF27DED785C}" type="pres">
      <dgm:prSet presAssocID="{19AD4F65-68B0-4171-96BC-2B47DF89F8CE}" presName="hierChild4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C5751421-7F0A-4E44-A6DF-0001F3E3512B}" type="pres">
      <dgm:prSet presAssocID="{19AD4F65-68B0-4171-96BC-2B47DF89F8CE}" presName="hierChild5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1DECE6A8-EB75-45AF-8241-1EA15DDD535A}" type="pres">
      <dgm:prSet presAssocID="{054D7E86-7283-4CE5-9D52-41BBB5D18350}" presName="Name37" presStyleLbl="parChTrans1D4" presStyleIdx="10" presStyleCnt="12"/>
      <dgm:spPr/>
    </dgm:pt>
    <dgm:pt modelId="{902109C4-005B-449D-9D93-C6EFAC5AEB6D}" type="pres">
      <dgm:prSet presAssocID="{D5408F5D-CCAB-4F38-B21D-A6C45DA9F860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6325B171-BC81-46AD-93BD-75C6E81894F6}" type="pres">
      <dgm:prSet presAssocID="{D5408F5D-CCAB-4F38-B21D-A6C45DA9F860}" presName="rootComposit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1DF27044-F5EF-4923-A1B1-0E59BF22A169}" type="pres">
      <dgm:prSet presAssocID="{D5408F5D-CCAB-4F38-B21D-A6C45DA9F860}" presName="rootText" presStyleLbl="node4" presStyleIdx="10" presStyleCnt="12">
        <dgm:presLayoutVars>
          <dgm:chPref val="3"/>
        </dgm:presLayoutVars>
      </dgm:prSet>
      <dgm:spPr/>
    </dgm:pt>
    <dgm:pt modelId="{898C8DA4-7072-4BD1-850B-1A29E36D275E}" type="pres">
      <dgm:prSet presAssocID="{D5408F5D-CCAB-4F38-B21D-A6C45DA9F860}" presName="rootConnector" presStyleLbl="node4" presStyleIdx="10" presStyleCnt="12"/>
      <dgm:spPr/>
    </dgm:pt>
    <dgm:pt modelId="{F0F4B08D-B863-46C7-85CC-0144D72D63B8}" type="pres">
      <dgm:prSet presAssocID="{D5408F5D-CCAB-4F38-B21D-A6C45DA9F860}" presName="hierChild4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697C152D-459E-4694-BEB4-CDDE00C476AF}" type="pres">
      <dgm:prSet presAssocID="{D5408F5D-CCAB-4F38-B21D-A6C45DA9F860}" presName="hierChild5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DAAD3422-9508-4316-81E8-C130AD874547}" type="pres">
      <dgm:prSet presAssocID="{473027DC-9C6F-4981-849D-9B53F7D2A5C0}" presName="Name37" presStyleLbl="parChTrans1D4" presStyleIdx="11" presStyleCnt="12"/>
      <dgm:spPr/>
    </dgm:pt>
    <dgm:pt modelId="{7C5E95E3-C63A-4620-ABE7-4C87F08BBD26}" type="pres">
      <dgm:prSet presAssocID="{BBFD507E-9E82-45D6-9168-3AC7EA4C1A74}" presName="hierRoot2" presStyleCnt="0">
        <dgm:presLayoutVars>
          <dgm:hierBranch val="init"/>
        </dgm:presLayoutVars>
      </dgm:prSet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8CDDF6F8-79E4-464D-B8A5-1C82EBF2F6F6}" type="pres">
      <dgm:prSet presAssocID="{BBFD507E-9E82-45D6-9168-3AC7EA4C1A74}" presName="rootComposite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992E3498-F17C-4A8D-8D05-B6E78E232B08}" type="pres">
      <dgm:prSet presAssocID="{BBFD507E-9E82-45D6-9168-3AC7EA4C1A74}" presName="rootText" presStyleLbl="node4" presStyleIdx="11" presStyleCnt="12">
        <dgm:presLayoutVars>
          <dgm:chPref val="3"/>
        </dgm:presLayoutVars>
      </dgm:prSet>
      <dgm:spPr/>
    </dgm:pt>
    <dgm:pt modelId="{2A1E6C47-BC82-4842-89E5-748092F68CE0}" type="pres">
      <dgm:prSet presAssocID="{BBFD507E-9E82-45D6-9168-3AC7EA4C1A74}" presName="rootConnector" presStyleLbl="node4" presStyleIdx="11" presStyleCnt="12"/>
      <dgm:spPr/>
    </dgm:pt>
    <dgm:pt modelId="{8EE8C1DA-D865-44CA-ACEA-E91F7E13F7F2}" type="pres">
      <dgm:prSet presAssocID="{BBFD507E-9E82-45D6-9168-3AC7EA4C1A74}" presName="hierChild4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6DDCA155-D104-4ECA-83AC-70CCACF9BC33}" type="pres">
      <dgm:prSet presAssocID="{BBFD507E-9E82-45D6-9168-3AC7EA4C1A74}" presName="hierChild5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9D2DA6A0-A369-4B83-8F6B-BD66FD5C1E26}" type="pres">
      <dgm:prSet presAssocID="{D16583C9-A61E-4695-873D-8A5360179541}" presName="hierChild5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49609738-66B5-4411-8CB5-21F788413F7E}" type="pres">
      <dgm:prSet presAssocID="{0BEC5E8C-6109-4880-A99D-5A6E6CC058E8}" presName="hierChild5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3CC26EAB-0AC1-4BA5-8FE1-DCF5B3C22AA4}" type="pres">
      <dgm:prSet presAssocID="{8C20337A-DFDD-481A-A743-A0D9E97E6985}" presName="hierChild5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D069A1D4-B1B7-4C8B-BD97-B2E4AD6196BE}" type="pres">
      <dgm:prSet presAssocID="{39FE2A79-C92A-4202-A452-42DAEF514A91}" presName="hierChild5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DD033094-89A4-4E66-9EDA-5B91B393F574}" type="pres">
      <dgm:prSet presAssocID="{2DA52252-6E7B-4899-8A59-AE04AEB6AE32}" presName="hierChild5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0F585C9F-6A2D-4C50-949C-74CC7DD1E9DD}" type="pres">
      <dgm:prSet presAssocID="{7B750A33-6338-4B92-AF05-C6EE6FD6CEE7}" presName="hierChild5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336089E5-378C-49D8-ADD6-6703F5539652}" type="pres">
      <dgm:prSet presAssocID="{69336AA2-2B3D-4642-9285-CFC16F0A74D3}" presName="hierChild5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  <dgm:pt modelId="{67F71631-FD6F-4C10-AA58-03F5555C7FF9}" type="pres">
      <dgm:prSet presAssocID="{61BBECCE-A237-4F84-834F-8984C46B1390}" presName="hierChild3" presStyleCnt="0"/>
      <dgm:spPr>
        <a:scene3d>
          <a:camera prst="orthographicFront"/>
          <a:lightRig rig="threePt" dir="t"/>
        </a:scene3d>
        <a:sp3d>
          <a:bevelT w="165100" prst="coolSlant"/>
        </a:sp3d>
      </dgm:spPr>
    </dgm:pt>
  </dgm:ptLst>
  <dgm:cxnLst>
    <dgm:cxn modelId="{E6DD5A02-6709-414A-BB0C-5A4D6DD10865}" srcId="{69336AA2-2B3D-4642-9285-CFC16F0A74D3}" destId="{7B750A33-6338-4B92-AF05-C6EE6FD6CEE7}" srcOrd="0" destOrd="0" parTransId="{2CB30B72-5045-46D8-90D3-F5FE36DDEE80}" sibTransId="{5C452F85-3445-4070-BCC5-719223341D0B}"/>
    <dgm:cxn modelId="{72138E03-FA33-4FDF-BB10-4BA42DDC7831}" type="presOf" srcId="{19AD4F65-68B0-4171-96BC-2B47DF89F8CE}" destId="{69F1F016-1029-4004-B63D-4A3A3777C081}" srcOrd="0" destOrd="0" presId="urn:microsoft.com/office/officeart/2005/8/layout/orgChart1"/>
    <dgm:cxn modelId="{CD1CA311-0693-40D9-B8FB-BB1B300A3AA5}" srcId="{2DA52252-6E7B-4899-8A59-AE04AEB6AE32}" destId="{39FE2A79-C92A-4202-A452-42DAEF514A91}" srcOrd="0" destOrd="0" parTransId="{445883E2-4145-424C-9DDA-9A5BC6CD1B8B}" sibTransId="{FB6B6458-AD8F-4FA4-8D61-7BB3C7EDA6B4}"/>
    <dgm:cxn modelId="{62633816-6DD2-46DC-ACB7-D7AD5E0FC768}" type="presOf" srcId="{BBFD507E-9E82-45D6-9168-3AC7EA4C1A74}" destId="{992E3498-F17C-4A8D-8D05-B6E78E232B08}" srcOrd="0" destOrd="0" presId="urn:microsoft.com/office/officeart/2005/8/layout/orgChart1"/>
    <dgm:cxn modelId="{8B536819-D4BB-4C5B-8C52-8E05BC2F0BD0}" type="presOf" srcId="{9671BF5A-ADA7-4861-9E2C-BB5A68B82F28}" destId="{837C1B75-FA73-4CB3-844E-3855918E9A4C}" srcOrd="0" destOrd="0" presId="urn:microsoft.com/office/officeart/2005/8/layout/orgChart1"/>
    <dgm:cxn modelId="{121B9F1B-395A-4DD5-A1DB-5078207BE498}" type="presOf" srcId="{2CB30B72-5045-46D8-90D3-F5FE36DDEE80}" destId="{42105F21-67D4-4524-910C-ADD003AA05C5}" srcOrd="0" destOrd="0" presId="urn:microsoft.com/office/officeart/2005/8/layout/orgChart1"/>
    <dgm:cxn modelId="{1C209F1B-A4B7-4CF9-9ECA-E765FE90E152}" type="presOf" srcId="{400EE1F5-D70B-425F-B761-A89E2C5E5633}" destId="{DD7D35AE-44C2-4B39-B115-D77285D462CD}" srcOrd="0" destOrd="0" presId="urn:microsoft.com/office/officeart/2005/8/layout/orgChart1"/>
    <dgm:cxn modelId="{5E7F9C20-2D27-4F32-A042-71A09E9DFE15}" srcId="{C148EA7A-19A0-4CEC-BC99-B60EB7488620}" destId="{61BBECCE-A237-4F84-834F-8984C46B1390}" srcOrd="0" destOrd="0" parTransId="{EE7704FA-1351-4F77-A266-CFCE414ED819}" sibTransId="{1778C395-3DB3-4755-B4C6-70395086CE09}"/>
    <dgm:cxn modelId="{728EFD22-EC5C-4983-B1D3-DC483A2E39FF}" type="presOf" srcId="{D16583C9-A61E-4695-873D-8A5360179541}" destId="{EB227582-08B3-427C-A2B6-4040664C4E6E}" srcOrd="1" destOrd="0" presId="urn:microsoft.com/office/officeart/2005/8/layout/orgChart1"/>
    <dgm:cxn modelId="{7ADD7024-51FD-4404-99FC-4F86752BC2B3}" type="presOf" srcId="{39FE2A79-C92A-4202-A452-42DAEF514A91}" destId="{312CB83C-F9D7-4706-A12B-7DA8544C378E}" srcOrd="1" destOrd="0" presId="urn:microsoft.com/office/officeart/2005/8/layout/orgChart1"/>
    <dgm:cxn modelId="{F9D7EC29-FA0E-4E65-A245-9458C2CFE5EF}" type="presOf" srcId="{39FE2A79-C92A-4202-A452-42DAEF514A91}" destId="{44E4A487-A829-4169-BEB7-D498BE9EC3E7}" srcOrd="0" destOrd="0" presId="urn:microsoft.com/office/officeart/2005/8/layout/orgChart1"/>
    <dgm:cxn modelId="{0C01722B-A52C-4921-9B0F-D3464BA5E26C}" srcId="{39FE2A79-C92A-4202-A452-42DAEF514A91}" destId="{8C20337A-DFDD-481A-A743-A0D9E97E6985}" srcOrd="0" destOrd="0" parTransId="{8D633BF6-BFE5-4877-AA49-4FB425EA860F}" sibTransId="{5B52DABD-3850-4B5A-9E15-E5974EDA174F}"/>
    <dgm:cxn modelId="{F84AEF2B-2FDD-44D0-86F5-EA09FFC67A07}" type="presOf" srcId="{61BBECCE-A237-4F84-834F-8984C46B1390}" destId="{CAF658ED-0B61-4D2E-8C19-2B0979F3A9E3}" srcOrd="1" destOrd="0" presId="urn:microsoft.com/office/officeart/2005/8/layout/orgChart1"/>
    <dgm:cxn modelId="{A9C99C2F-7596-4CA7-AA92-9B4DA2A7043C}" type="presOf" srcId="{D16583C9-A61E-4695-873D-8A5360179541}" destId="{73418A43-B8B3-4565-8336-6411F9E49187}" srcOrd="0" destOrd="0" presId="urn:microsoft.com/office/officeart/2005/8/layout/orgChart1"/>
    <dgm:cxn modelId="{D6BE2739-1DAA-4C2C-B0F9-A2AC368A5339}" srcId="{0BEC5E8C-6109-4880-A99D-5A6E6CC058E8}" destId="{A3C8C872-6E85-49BA-B377-EB9700A2363E}" srcOrd="0" destOrd="0" parTransId="{8236F30F-EDAC-4D8A-BEFD-8586E1EF7EE9}" sibTransId="{9AF9592C-2C74-426B-92DB-0876A1FB8B6D}"/>
    <dgm:cxn modelId="{E701513B-F7B8-4DC1-A2EC-3F76F3209CED}" srcId="{8C20337A-DFDD-481A-A743-A0D9E97E6985}" destId="{0BEC5E8C-6109-4880-A99D-5A6E6CC058E8}" srcOrd="0" destOrd="0" parTransId="{C73233BA-B461-4C82-B3FC-A5353FB13574}" sibTransId="{EB8EB0B2-A4AB-46B1-BDDC-6CF35E2E239D}"/>
    <dgm:cxn modelId="{8C658D3F-6C57-44BE-A692-D4F46D4F12CC}" type="presOf" srcId="{445883E2-4145-424C-9DDA-9A5BC6CD1B8B}" destId="{7F2BDF76-2FA5-4D93-B48B-6F80EB063814}" srcOrd="0" destOrd="0" presId="urn:microsoft.com/office/officeart/2005/8/layout/orgChart1"/>
    <dgm:cxn modelId="{13C6CB40-176A-4C43-B1ED-F97E32DC3C0C}" srcId="{0BEC5E8C-6109-4880-A99D-5A6E6CC058E8}" destId="{47254109-8364-4438-A304-483D3B7FDC80}" srcOrd="1" destOrd="0" parTransId="{617FF75E-0AEE-4767-92A0-FEE9CDE0E1DE}" sibTransId="{D13EB105-9926-4170-A6EE-367350B07890}"/>
    <dgm:cxn modelId="{F734FE5E-94AB-4E19-A54E-D4C1EE8A8423}" type="presOf" srcId="{61BBECCE-A237-4F84-834F-8984C46B1390}" destId="{EBA912EA-13AF-4A1E-96B0-604CF51DE713}" srcOrd="0" destOrd="0" presId="urn:microsoft.com/office/officeart/2005/8/layout/orgChart1"/>
    <dgm:cxn modelId="{71F32143-0BE1-4999-8C27-6325F234179D}" type="presOf" srcId="{473027DC-9C6F-4981-849D-9B53F7D2A5C0}" destId="{DAAD3422-9508-4316-81E8-C130AD874547}" srcOrd="0" destOrd="0" presId="urn:microsoft.com/office/officeart/2005/8/layout/orgChart1"/>
    <dgm:cxn modelId="{12123C64-11D9-42AA-A09E-D8E542BDDAF8}" type="presOf" srcId="{9671BF5A-ADA7-4861-9E2C-BB5A68B82F28}" destId="{849350F0-9990-464B-8454-35E849CDFB06}" srcOrd="1" destOrd="0" presId="urn:microsoft.com/office/officeart/2005/8/layout/orgChart1"/>
    <dgm:cxn modelId="{1E887266-DF63-4153-A28A-D5487AE4A3AC}" type="presOf" srcId="{0BEC5E8C-6109-4880-A99D-5A6E6CC058E8}" destId="{E23455CA-C301-4F8F-837A-2ED3C2FBB78D}" srcOrd="0" destOrd="0" presId="urn:microsoft.com/office/officeart/2005/8/layout/orgChart1"/>
    <dgm:cxn modelId="{DE76F848-5093-41A4-861D-8DB1E366E59A}" type="presOf" srcId="{0BEC5E8C-6109-4880-A99D-5A6E6CC058E8}" destId="{4DABA692-36AC-4294-BD9C-0B1E6F267440}" srcOrd="1" destOrd="0" presId="urn:microsoft.com/office/officeart/2005/8/layout/orgChart1"/>
    <dgm:cxn modelId="{FB8E9F49-4B5B-46A6-9DCA-1EDDC2439486}" srcId="{D16583C9-A61E-4695-873D-8A5360179541}" destId="{BBFD507E-9E82-45D6-9168-3AC7EA4C1A74}" srcOrd="3" destOrd="0" parTransId="{473027DC-9C6F-4981-849D-9B53F7D2A5C0}" sibTransId="{64234BA9-EC1C-406D-AA5C-4F16FD35B0A1}"/>
    <dgm:cxn modelId="{044A864C-86F7-4BF5-918A-B2D67D627A33}" srcId="{D16583C9-A61E-4695-873D-8A5360179541}" destId="{9671BF5A-ADA7-4861-9E2C-BB5A68B82F28}" srcOrd="0" destOrd="0" parTransId="{D19C3410-A87B-4280-A85F-65235F7D05CD}" sibTransId="{329AB075-F2B1-4753-94B1-26AD408127EA}"/>
    <dgm:cxn modelId="{C70F514D-C613-4CD8-9BF8-5EFA693995FF}" type="presOf" srcId="{8C291D6A-9186-49CA-A337-F2369504C645}" destId="{98B7FE4C-32F6-4D85-AED0-EB4C8C852FD2}" srcOrd="0" destOrd="0" presId="urn:microsoft.com/office/officeart/2005/8/layout/orgChart1"/>
    <dgm:cxn modelId="{2E85C570-F25C-4E7A-945F-3F2700DD69E8}" type="presOf" srcId="{47254109-8364-4438-A304-483D3B7FDC80}" destId="{793E89BD-6353-48CB-A4D2-58E62F624A06}" srcOrd="1" destOrd="0" presId="urn:microsoft.com/office/officeart/2005/8/layout/orgChart1"/>
    <dgm:cxn modelId="{421A3E72-0D3D-436D-824D-5F068CFC8ED3}" type="presOf" srcId="{2DA52252-6E7B-4899-8A59-AE04AEB6AE32}" destId="{D0525B79-B74C-4976-9823-846728ABF044}" srcOrd="0" destOrd="0" presId="urn:microsoft.com/office/officeart/2005/8/layout/orgChart1"/>
    <dgm:cxn modelId="{464C2B53-8DC1-4310-9C71-971C493567B1}" type="presOf" srcId="{69336AA2-2B3D-4642-9285-CFC16F0A74D3}" destId="{5CC3B3FA-99EB-44A1-9C8B-E5E1221D36B3}" srcOrd="1" destOrd="0" presId="urn:microsoft.com/office/officeart/2005/8/layout/orgChart1"/>
    <dgm:cxn modelId="{D945FC54-7056-41E6-92FA-00FCF385CC69}" type="presOf" srcId="{7B589E0F-92E3-4AEA-9F89-1E1C0044183F}" destId="{14B9A637-8FA0-4261-8B46-1B272FF2AB96}" srcOrd="0" destOrd="0" presId="urn:microsoft.com/office/officeart/2005/8/layout/orgChart1"/>
    <dgm:cxn modelId="{B3A24C57-1544-4A50-8EDD-2BA9E269EB12}" type="presOf" srcId="{D5408F5D-CCAB-4F38-B21D-A6C45DA9F860}" destId="{1DF27044-F5EF-4923-A1B1-0E59BF22A169}" srcOrd="0" destOrd="0" presId="urn:microsoft.com/office/officeart/2005/8/layout/orgChart1"/>
    <dgm:cxn modelId="{6AE7277C-875A-45EA-BAC5-55770B9EF009}" type="presOf" srcId="{19AD4F65-68B0-4171-96BC-2B47DF89F8CE}" destId="{2AFAA9EB-E264-4AC4-BA57-9DBD12B0F1B3}" srcOrd="1" destOrd="0" presId="urn:microsoft.com/office/officeart/2005/8/layout/orgChart1"/>
    <dgm:cxn modelId="{61692282-4D3C-41E7-AA1D-5F9D512E575E}" srcId="{D16583C9-A61E-4695-873D-8A5360179541}" destId="{19AD4F65-68B0-4171-96BC-2B47DF89F8CE}" srcOrd="1" destOrd="0" parTransId="{67C0DECE-3042-404C-8E61-7F05E9B12B19}" sibTransId="{66D95957-B0F0-436E-B403-B33FF086D23E}"/>
    <dgm:cxn modelId="{8F7F9384-F968-47BB-82B7-53B48124E82F}" srcId="{0BEC5E8C-6109-4880-A99D-5A6E6CC058E8}" destId="{D16583C9-A61E-4695-873D-8A5360179541}" srcOrd="3" destOrd="0" parTransId="{7B589E0F-92E3-4AEA-9F89-1E1C0044183F}" sibTransId="{10700443-42C0-45CC-B569-1218E7A3D519}"/>
    <dgm:cxn modelId="{A1F5C889-0B9A-419E-8EC7-D945B662CBD1}" type="presOf" srcId="{8C20337A-DFDD-481A-A743-A0D9E97E6985}" destId="{F87E35B8-C1A9-4250-8BE4-C162FD5368CE}" srcOrd="0" destOrd="0" presId="urn:microsoft.com/office/officeart/2005/8/layout/orgChart1"/>
    <dgm:cxn modelId="{C7BBF292-9A90-4727-B259-27C40F00BB2B}" type="presOf" srcId="{8236F30F-EDAC-4D8A-BEFD-8586E1EF7EE9}" destId="{D1E8D2BA-A8D6-4921-9B8F-E3ED8DB36C82}" srcOrd="0" destOrd="0" presId="urn:microsoft.com/office/officeart/2005/8/layout/orgChart1"/>
    <dgm:cxn modelId="{38179199-15E2-4161-A410-937F53BD5C6D}" type="presOf" srcId="{D5408F5D-CCAB-4F38-B21D-A6C45DA9F860}" destId="{898C8DA4-7072-4BD1-850B-1A29E36D275E}" srcOrd="1" destOrd="0" presId="urn:microsoft.com/office/officeart/2005/8/layout/orgChart1"/>
    <dgm:cxn modelId="{D8EBE499-1005-4DDD-99F4-4B582E8DC2B2}" type="presOf" srcId="{BBFD507E-9E82-45D6-9168-3AC7EA4C1A74}" destId="{2A1E6C47-BC82-4842-89E5-748092F68CE0}" srcOrd="1" destOrd="0" presId="urn:microsoft.com/office/officeart/2005/8/layout/orgChart1"/>
    <dgm:cxn modelId="{601413A0-6C7A-42D4-B3B4-25DD80BD68F8}" type="presOf" srcId="{2DA52252-6E7B-4899-8A59-AE04AEB6AE32}" destId="{3908270C-BD8F-4773-94D7-5E44CA3E35AE}" srcOrd="1" destOrd="0" presId="urn:microsoft.com/office/officeart/2005/8/layout/orgChart1"/>
    <dgm:cxn modelId="{657A3CA2-C5BD-43BD-BB67-B8CB80415306}" type="presOf" srcId="{8C20337A-DFDD-481A-A743-A0D9E97E6985}" destId="{B45BFEDA-F5FD-4E5D-85CA-C7FC5BB4D25B}" srcOrd="1" destOrd="0" presId="urn:microsoft.com/office/officeart/2005/8/layout/orgChart1"/>
    <dgm:cxn modelId="{77F7CFA3-5807-4329-86BD-39614145AC13}" type="presOf" srcId="{C73233BA-B461-4C82-B3FC-A5353FB13574}" destId="{8D94229F-0599-4A6B-8C08-3C4D856E4FFD}" srcOrd="0" destOrd="0" presId="urn:microsoft.com/office/officeart/2005/8/layout/orgChart1"/>
    <dgm:cxn modelId="{FC3BFDAC-B688-4F3E-A2CE-BB118A543732}" type="presOf" srcId="{617FF75E-0AEE-4767-92A0-FEE9CDE0E1DE}" destId="{C656F178-16E7-4D5B-BAAB-62ACDC92107E}" srcOrd="0" destOrd="0" presId="urn:microsoft.com/office/officeart/2005/8/layout/orgChart1"/>
    <dgm:cxn modelId="{4391FBBA-42D0-485D-B226-A7D8D0ABE243}" srcId="{0BEC5E8C-6109-4880-A99D-5A6E6CC058E8}" destId="{400EE1F5-D70B-425F-B761-A89E2C5E5633}" srcOrd="2" destOrd="0" parTransId="{8C291D6A-9186-49CA-A337-F2369504C645}" sibTransId="{309F6092-9766-4B1D-A83D-E6F78815D22C}"/>
    <dgm:cxn modelId="{ED5AE7BB-AB8B-4BD0-9D72-06DFC6F483F3}" type="presOf" srcId="{054D7E86-7283-4CE5-9D52-41BBB5D18350}" destId="{1DECE6A8-EB75-45AF-8241-1EA15DDD535A}" srcOrd="0" destOrd="0" presId="urn:microsoft.com/office/officeart/2005/8/layout/orgChart1"/>
    <dgm:cxn modelId="{397F24BD-2270-454E-AD26-E9A66D3AF733}" srcId="{61BBECCE-A237-4F84-834F-8984C46B1390}" destId="{69336AA2-2B3D-4642-9285-CFC16F0A74D3}" srcOrd="0" destOrd="0" parTransId="{CE4317FC-4231-4768-8539-372126ACBCB8}" sibTransId="{9A18452A-F558-49F4-848C-11DC4EDE1744}"/>
    <dgm:cxn modelId="{ED3A76C6-8383-4843-995E-A3AD0B0B1DA8}" type="presOf" srcId="{A5D4E67D-9CA3-4398-AEBC-4FF44F7B5AEC}" destId="{EAFF8F0B-19D7-4D04-BC0C-66A2ECAC1534}" srcOrd="0" destOrd="0" presId="urn:microsoft.com/office/officeart/2005/8/layout/orgChart1"/>
    <dgm:cxn modelId="{064D83CB-E442-42DB-97E4-CD8A2C0EFD69}" type="presOf" srcId="{CE4317FC-4231-4768-8539-372126ACBCB8}" destId="{9B534516-5089-4685-ACF5-664A58EEB062}" srcOrd="0" destOrd="0" presId="urn:microsoft.com/office/officeart/2005/8/layout/orgChart1"/>
    <dgm:cxn modelId="{C900F2CE-FDF2-47DB-80DF-0EFA81ABC648}" type="presOf" srcId="{A3C8C872-6E85-49BA-B377-EB9700A2363E}" destId="{5062C37D-5A03-4C66-8CB4-E4BE17A488C3}" srcOrd="1" destOrd="0" presId="urn:microsoft.com/office/officeart/2005/8/layout/orgChart1"/>
    <dgm:cxn modelId="{B67E5AD0-D98D-44EF-981A-5678727F8616}" type="presOf" srcId="{47254109-8364-4438-A304-483D3B7FDC80}" destId="{9FCB4513-9A7E-4622-941A-2E4296EFCAEF}" srcOrd="0" destOrd="0" presId="urn:microsoft.com/office/officeart/2005/8/layout/orgChart1"/>
    <dgm:cxn modelId="{BB9613D7-427A-4AB0-AD8C-557F781FCB30}" type="presOf" srcId="{67C0DECE-3042-404C-8E61-7F05E9B12B19}" destId="{03A368E0-3659-4AB7-B0EB-501F115446A5}" srcOrd="0" destOrd="0" presId="urn:microsoft.com/office/officeart/2005/8/layout/orgChart1"/>
    <dgm:cxn modelId="{A9D85DE2-C7D4-4E0E-BD05-2FDD32F2B209}" srcId="{D16583C9-A61E-4695-873D-8A5360179541}" destId="{D5408F5D-CCAB-4F38-B21D-A6C45DA9F860}" srcOrd="2" destOrd="0" parTransId="{054D7E86-7283-4CE5-9D52-41BBB5D18350}" sibTransId="{A6538BD0-B5D4-4881-A82F-489792DFDA61}"/>
    <dgm:cxn modelId="{56BE0CE4-9F3E-46ED-AA3E-BA3317F8C16B}" type="presOf" srcId="{69336AA2-2B3D-4642-9285-CFC16F0A74D3}" destId="{7FD95A0D-ECFF-41F1-9630-7B273B7ACF14}" srcOrd="0" destOrd="0" presId="urn:microsoft.com/office/officeart/2005/8/layout/orgChart1"/>
    <dgm:cxn modelId="{90F4BFE4-ACE2-4E1E-AD11-40D4ABA694A4}" type="presOf" srcId="{400EE1F5-D70B-425F-B761-A89E2C5E5633}" destId="{BA377842-8EE7-4993-82A4-FB730F068EC6}" srcOrd="1" destOrd="0" presId="urn:microsoft.com/office/officeart/2005/8/layout/orgChart1"/>
    <dgm:cxn modelId="{F57966E7-B7AB-4C91-BCDB-A75C2863A02A}" type="presOf" srcId="{8D633BF6-BFE5-4877-AA49-4FB425EA860F}" destId="{A357B2C0-761C-4D96-A1F9-AEA43BA3BF7C}" srcOrd="0" destOrd="0" presId="urn:microsoft.com/office/officeart/2005/8/layout/orgChart1"/>
    <dgm:cxn modelId="{440C41E9-B935-4CB4-A196-36E6BAC3485B}" type="presOf" srcId="{7B750A33-6338-4B92-AF05-C6EE6FD6CEE7}" destId="{F29BD7D8-8496-46AF-8CA6-4D5D8F687E75}" srcOrd="0" destOrd="0" presId="urn:microsoft.com/office/officeart/2005/8/layout/orgChart1"/>
    <dgm:cxn modelId="{54D1F1EA-728D-4166-B26A-7DBA60579493}" type="presOf" srcId="{D19C3410-A87B-4280-A85F-65235F7D05CD}" destId="{91070ABB-95AA-4790-8BCA-3AF8B10FE1D0}" srcOrd="0" destOrd="0" presId="urn:microsoft.com/office/officeart/2005/8/layout/orgChart1"/>
    <dgm:cxn modelId="{9A320DEB-45C4-4250-A5BF-C82A4D65814C}" type="presOf" srcId="{7B750A33-6338-4B92-AF05-C6EE6FD6CEE7}" destId="{67DC093C-25D5-4D48-9BB4-552B7BB48AF0}" srcOrd="1" destOrd="0" presId="urn:microsoft.com/office/officeart/2005/8/layout/orgChart1"/>
    <dgm:cxn modelId="{3C9941F3-ADE0-42E8-A662-E4D77EE780E0}" type="presOf" srcId="{C148EA7A-19A0-4CEC-BC99-B60EB7488620}" destId="{855C3F94-0322-4A27-891E-542C610C33F1}" srcOrd="0" destOrd="0" presId="urn:microsoft.com/office/officeart/2005/8/layout/orgChart1"/>
    <dgm:cxn modelId="{4A5948F7-8D03-4DC9-8C49-C26878055A79}" srcId="{7B750A33-6338-4B92-AF05-C6EE6FD6CEE7}" destId="{2DA52252-6E7B-4899-8A59-AE04AEB6AE32}" srcOrd="0" destOrd="0" parTransId="{A5D4E67D-9CA3-4398-AEBC-4FF44F7B5AEC}" sibTransId="{E7C1CD88-A8A3-4493-91A4-C18B161EA773}"/>
    <dgm:cxn modelId="{7883BDFA-D5E6-4304-99A7-61E7DD2E4D7A}" type="presOf" srcId="{A3C8C872-6E85-49BA-B377-EB9700A2363E}" destId="{04D86601-FD90-4DA5-9358-246FA7A5C9EB}" srcOrd="0" destOrd="0" presId="urn:microsoft.com/office/officeart/2005/8/layout/orgChart1"/>
    <dgm:cxn modelId="{3CBDD9A5-26A5-4F9A-AEA8-8DC1A1B5DE3A}" type="presParOf" srcId="{855C3F94-0322-4A27-891E-542C610C33F1}" destId="{B7073BD0-A87C-4B28-BC18-EB07B0B569AE}" srcOrd="0" destOrd="0" presId="urn:microsoft.com/office/officeart/2005/8/layout/orgChart1"/>
    <dgm:cxn modelId="{7624AA6D-AB9F-489F-AF2D-138DA26B7501}" type="presParOf" srcId="{B7073BD0-A87C-4B28-BC18-EB07B0B569AE}" destId="{392C43AB-312C-4AEA-B04C-1E1E27D8D75F}" srcOrd="0" destOrd="0" presId="urn:microsoft.com/office/officeart/2005/8/layout/orgChart1"/>
    <dgm:cxn modelId="{A30D7FC9-1791-4DB9-B1EC-D9CAC2F3570B}" type="presParOf" srcId="{392C43AB-312C-4AEA-B04C-1E1E27D8D75F}" destId="{EBA912EA-13AF-4A1E-96B0-604CF51DE713}" srcOrd="0" destOrd="0" presId="urn:microsoft.com/office/officeart/2005/8/layout/orgChart1"/>
    <dgm:cxn modelId="{A6D4B663-E624-48DE-AB92-902CA2EC8F0D}" type="presParOf" srcId="{392C43AB-312C-4AEA-B04C-1E1E27D8D75F}" destId="{CAF658ED-0B61-4D2E-8C19-2B0979F3A9E3}" srcOrd="1" destOrd="0" presId="urn:microsoft.com/office/officeart/2005/8/layout/orgChart1"/>
    <dgm:cxn modelId="{01A3BB26-6C2A-40C6-8487-4A8F4E19D269}" type="presParOf" srcId="{B7073BD0-A87C-4B28-BC18-EB07B0B569AE}" destId="{D5127BDB-501E-4F21-86C8-87F13612E842}" srcOrd="1" destOrd="0" presId="urn:microsoft.com/office/officeart/2005/8/layout/orgChart1"/>
    <dgm:cxn modelId="{6E1A9B5F-1547-4A2A-BCD1-DC9157971909}" type="presParOf" srcId="{D5127BDB-501E-4F21-86C8-87F13612E842}" destId="{9B534516-5089-4685-ACF5-664A58EEB062}" srcOrd="0" destOrd="0" presId="urn:microsoft.com/office/officeart/2005/8/layout/orgChart1"/>
    <dgm:cxn modelId="{8B5B63A5-CF18-4F38-B149-FD5B3539D65D}" type="presParOf" srcId="{D5127BDB-501E-4F21-86C8-87F13612E842}" destId="{750D65C7-8623-47C5-8E11-9A4CA78894F6}" srcOrd="1" destOrd="0" presId="urn:microsoft.com/office/officeart/2005/8/layout/orgChart1"/>
    <dgm:cxn modelId="{889F17A6-0EF0-4E0A-A784-D715B30721D6}" type="presParOf" srcId="{750D65C7-8623-47C5-8E11-9A4CA78894F6}" destId="{E178A5DB-8FA8-415B-84E9-00904FC7AB4A}" srcOrd="0" destOrd="0" presId="urn:microsoft.com/office/officeart/2005/8/layout/orgChart1"/>
    <dgm:cxn modelId="{E06762A5-977F-4E3E-82D4-BBD355F674FA}" type="presParOf" srcId="{E178A5DB-8FA8-415B-84E9-00904FC7AB4A}" destId="{7FD95A0D-ECFF-41F1-9630-7B273B7ACF14}" srcOrd="0" destOrd="0" presId="urn:microsoft.com/office/officeart/2005/8/layout/orgChart1"/>
    <dgm:cxn modelId="{0722049A-6AA5-4DCA-8D25-EAF06B357055}" type="presParOf" srcId="{E178A5DB-8FA8-415B-84E9-00904FC7AB4A}" destId="{5CC3B3FA-99EB-44A1-9C8B-E5E1221D36B3}" srcOrd="1" destOrd="0" presId="urn:microsoft.com/office/officeart/2005/8/layout/orgChart1"/>
    <dgm:cxn modelId="{D65629B7-37B2-4A04-9647-4EAE2C87C07D}" type="presParOf" srcId="{750D65C7-8623-47C5-8E11-9A4CA78894F6}" destId="{27048FBB-52BA-4490-AE96-C8341D78E3B2}" srcOrd="1" destOrd="0" presId="urn:microsoft.com/office/officeart/2005/8/layout/orgChart1"/>
    <dgm:cxn modelId="{F77ED970-AB82-4FDA-8061-0DF1884F9331}" type="presParOf" srcId="{27048FBB-52BA-4490-AE96-C8341D78E3B2}" destId="{42105F21-67D4-4524-910C-ADD003AA05C5}" srcOrd="0" destOrd="0" presId="urn:microsoft.com/office/officeart/2005/8/layout/orgChart1"/>
    <dgm:cxn modelId="{A94D888D-5DE3-4285-B809-DA422B39B0EA}" type="presParOf" srcId="{27048FBB-52BA-4490-AE96-C8341D78E3B2}" destId="{B64E6AA9-7341-491D-BEFE-CD30FC48345A}" srcOrd="1" destOrd="0" presId="urn:microsoft.com/office/officeart/2005/8/layout/orgChart1"/>
    <dgm:cxn modelId="{A234F0E0-28AD-4840-843A-5EDA23FA6773}" type="presParOf" srcId="{B64E6AA9-7341-491D-BEFE-CD30FC48345A}" destId="{D5B66704-4D4A-49AF-8057-D5B2C862F486}" srcOrd="0" destOrd="0" presId="urn:microsoft.com/office/officeart/2005/8/layout/orgChart1"/>
    <dgm:cxn modelId="{0C767C6E-A3FB-4BAC-8EC0-7AF66E0BDFBF}" type="presParOf" srcId="{D5B66704-4D4A-49AF-8057-D5B2C862F486}" destId="{F29BD7D8-8496-46AF-8CA6-4D5D8F687E75}" srcOrd="0" destOrd="0" presId="urn:microsoft.com/office/officeart/2005/8/layout/orgChart1"/>
    <dgm:cxn modelId="{53B818E3-6BEA-4F72-8D4F-E1BE10A04980}" type="presParOf" srcId="{D5B66704-4D4A-49AF-8057-D5B2C862F486}" destId="{67DC093C-25D5-4D48-9BB4-552B7BB48AF0}" srcOrd="1" destOrd="0" presId="urn:microsoft.com/office/officeart/2005/8/layout/orgChart1"/>
    <dgm:cxn modelId="{3172F901-FEE2-4211-A62D-021BA3482B28}" type="presParOf" srcId="{B64E6AA9-7341-491D-BEFE-CD30FC48345A}" destId="{8005094A-A84E-4689-89F2-3DEA7C25752C}" srcOrd="1" destOrd="0" presId="urn:microsoft.com/office/officeart/2005/8/layout/orgChart1"/>
    <dgm:cxn modelId="{8AF67C50-E954-4D6E-9DF7-B30F300F174B}" type="presParOf" srcId="{8005094A-A84E-4689-89F2-3DEA7C25752C}" destId="{EAFF8F0B-19D7-4D04-BC0C-66A2ECAC1534}" srcOrd="0" destOrd="0" presId="urn:microsoft.com/office/officeart/2005/8/layout/orgChart1"/>
    <dgm:cxn modelId="{BB7DCB5F-3FE1-4263-AC85-A3DEB28E0A4B}" type="presParOf" srcId="{8005094A-A84E-4689-89F2-3DEA7C25752C}" destId="{9B1A3C51-84BE-46DB-AF14-0C5187EFFA3E}" srcOrd="1" destOrd="0" presId="urn:microsoft.com/office/officeart/2005/8/layout/orgChart1"/>
    <dgm:cxn modelId="{C8CA72BF-EC83-4A9C-A1C7-E55F012BA5AD}" type="presParOf" srcId="{9B1A3C51-84BE-46DB-AF14-0C5187EFFA3E}" destId="{A4FCFA8E-CFB7-4AD4-A0BF-59FE1FD28120}" srcOrd="0" destOrd="0" presId="urn:microsoft.com/office/officeart/2005/8/layout/orgChart1"/>
    <dgm:cxn modelId="{8B66DD18-724B-4D29-BF2C-5DF4E63A272D}" type="presParOf" srcId="{A4FCFA8E-CFB7-4AD4-A0BF-59FE1FD28120}" destId="{D0525B79-B74C-4976-9823-846728ABF044}" srcOrd="0" destOrd="0" presId="urn:microsoft.com/office/officeart/2005/8/layout/orgChart1"/>
    <dgm:cxn modelId="{2B34BF5C-3A8C-4A70-BA3D-C4676683F7F4}" type="presParOf" srcId="{A4FCFA8E-CFB7-4AD4-A0BF-59FE1FD28120}" destId="{3908270C-BD8F-4773-94D7-5E44CA3E35AE}" srcOrd="1" destOrd="0" presId="urn:microsoft.com/office/officeart/2005/8/layout/orgChart1"/>
    <dgm:cxn modelId="{91124E77-F4D9-4411-AFE4-ED13E280F6AC}" type="presParOf" srcId="{9B1A3C51-84BE-46DB-AF14-0C5187EFFA3E}" destId="{6EB861BF-DEBF-42BD-A40F-FC5A62C7C99A}" srcOrd="1" destOrd="0" presId="urn:microsoft.com/office/officeart/2005/8/layout/orgChart1"/>
    <dgm:cxn modelId="{C689F97E-B312-46BC-A503-B4B68BBC5800}" type="presParOf" srcId="{6EB861BF-DEBF-42BD-A40F-FC5A62C7C99A}" destId="{7F2BDF76-2FA5-4D93-B48B-6F80EB063814}" srcOrd="0" destOrd="0" presId="urn:microsoft.com/office/officeart/2005/8/layout/orgChart1"/>
    <dgm:cxn modelId="{BF2D27FD-0159-42E2-8EF0-87EB88552262}" type="presParOf" srcId="{6EB861BF-DEBF-42BD-A40F-FC5A62C7C99A}" destId="{0D1BA8CE-9181-4B2B-B351-ADF2CAF7AA45}" srcOrd="1" destOrd="0" presId="urn:microsoft.com/office/officeart/2005/8/layout/orgChart1"/>
    <dgm:cxn modelId="{9778E9F7-BA82-4123-BC07-41FFFDA0BFFA}" type="presParOf" srcId="{0D1BA8CE-9181-4B2B-B351-ADF2CAF7AA45}" destId="{21B00EB9-7BF8-44EE-A2BF-FD276E12CD41}" srcOrd="0" destOrd="0" presId="urn:microsoft.com/office/officeart/2005/8/layout/orgChart1"/>
    <dgm:cxn modelId="{D113C8E6-E847-4396-B700-4503F06AFDD7}" type="presParOf" srcId="{21B00EB9-7BF8-44EE-A2BF-FD276E12CD41}" destId="{44E4A487-A829-4169-BEB7-D498BE9EC3E7}" srcOrd="0" destOrd="0" presId="urn:microsoft.com/office/officeart/2005/8/layout/orgChart1"/>
    <dgm:cxn modelId="{D4955A67-52FE-4091-9BF4-836F25C7AE90}" type="presParOf" srcId="{21B00EB9-7BF8-44EE-A2BF-FD276E12CD41}" destId="{312CB83C-F9D7-4706-A12B-7DA8544C378E}" srcOrd="1" destOrd="0" presId="urn:microsoft.com/office/officeart/2005/8/layout/orgChart1"/>
    <dgm:cxn modelId="{060F9B33-0C20-4367-87BF-0A260BFE711D}" type="presParOf" srcId="{0D1BA8CE-9181-4B2B-B351-ADF2CAF7AA45}" destId="{0144D43D-5213-4E9E-9D3C-FD20E0C2D959}" srcOrd="1" destOrd="0" presId="urn:microsoft.com/office/officeart/2005/8/layout/orgChart1"/>
    <dgm:cxn modelId="{10CA5B3D-CDF4-4E45-B713-20BEED30F750}" type="presParOf" srcId="{0144D43D-5213-4E9E-9D3C-FD20E0C2D959}" destId="{A357B2C0-761C-4D96-A1F9-AEA43BA3BF7C}" srcOrd="0" destOrd="0" presId="urn:microsoft.com/office/officeart/2005/8/layout/orgChart1"/>
    <dgm:cxn modelId="{89E6E6FA-FE81-4653-9889-0BE8A687373A}" type="presParOf" srcId="{0144D43D-5213-4E9E-9D3C-FD20E0C2D959}" destId="{882F4124-5F07-48A6-AD73-262F2C67F072}" srcOrd="1" destOrd="0" presId="urn:microsoft.com/office/officeart/2005/8/layout/orgChart1"/>
    <dgm:cxn modelId="{469058CA-4791-490E-99CA-8B894F945217}" type="presParOf" srcId="{882F4124-5F07-48A6-AD73-262F2C67F072}" destId="{0D615D8B-A508-4494-BCEC-24D530380B17}" srcOrd="0" destOrd="0" presId="urn:microsoft.com/office/officeart/2005/8/layout/orgChart1"/>
    <dgm:cxn modelId="{540055FF-AACF-444E-938B-88B9F366180E}" type="presParOf" srcId="{0D615D8B-A508-4494-BCEC-24D530380B17}" destId="{F87E35B8-C1A9-4250-8BE4-C162FD5368CE}" srcOrd="0" destOrd="0" presId="urn:microsoft.com/office/officeart/2005/8/layout/orgChart1"/>
    <dgm:cxn modelId="{8E68DA9E-40B2-4AEC-856B-309584907D98}" type="presParOf" srcId="{0D615D8B-A508-4494-BCEC-24D530380B17}" destId="{B45BFEDA-F5FD-4E5D-85CA-C7FC5BB4D25B}" srcOrd="1" destOrd="0" presId="urn:microsoft.com/office/officeart/2005/8/layout/orgChart1"/>
    <dgm:cxn modelId="{75631DDC-7324-4D93-B21F-748DF2ED9A11}" type="presParOf" srcId="{882F4124-5F07-48A6-AD73-262F2C67F072}" destId="{07C5B76B-28F3-4C59-9E91-D20ADEAD7058}" srcOrd="1" destOrd="0" presId="urn:microsoft.com/office/officeart/2005/8/layout/orgChart1"/>
    <dgm:cxn modelId="{9833FE73-6AB1-4F56-80A8-C599E06ADF29}" type="presParOf" srcId="{07C5B76B-28F3-4C59-9E91-D20ADEAD7058}" destId="{8D94229F-0599-4A6B-8C08-3C4D856E4FFD}" srcOrd="0" destOrd="0" presId="urn:microsoft.com/office/officeart/2005/8/layout/orgChart1"/>
    <dgm:cxn modelId="{C8B9C520-5F26-4640-880D-9495CD1ACA60}" type="presParOf" srcId="{07C5B76B-28F3-4C59-9E91-D20ADEAD7058}" destId="{BD4546D3-FE0F-4A89-83EA-F5BFF0C8C60D}" srcOrd="1" destOrd="0" presId="urn:microsoft.com/office/officeart/2005/8/layout/orgChart1"/>
    <dgm:cxn modelId="{EEBB56B1-9BA2-4272-9CC5-520093DAADEB}" type="presParOf" srcId="{BD4546D3-FE0F-4A89-83EA-F5BFF0C8C60D}" destId="{6FF71A9B-0AA3-4660-9DD3-FD847D3BA443}" srcOrd="0" destOrd="0" presId="urn:microsoft.com/office/officeart/2005/8/layout/orgChart1"/>
    <dgm:cxn modelId="{06D718FE-336D-4AFC-805A-1693A8589B4D}" type="presParOf" srcId="{6FF71A9B-0AA3-4660-9DD3-FD847D3BA443}" destId="{E23455CA-C301-4F8F-837A-2ED3C2FBB78D}" srcOrd="0" destOrd="0" presId="urn:microsoft.com/office/officeart/2005/8/layout/orgChart1"/>
    <dgm:cxn modelId="{BC3BEC41-B5F6-48AF-9D28-D1632B942D45}" type="presParOf" srcId="{6FF71A9B-0AA3-4660-9DD3-FD847D3BA443}" destId="{4DABA692-36AC-4294-BD9C-0B1E6F267440}" srcOrd="1" destOrd="0" presId="urn:microsoft.com/office/officeart/2005/8/layout/orgChart1"/>
    <dgm:cxn modelId="{08CA2DE9-9ACB-4C94-B1E4-D29FEEE1A326}" type="presParOf" srcId="{BD4546D3-FE0F-4A89-83EA-F5BFF0C8C60D}" destId="{FA8C015C-677E-4136-BCDC-DB1726BC25BD}" srcOrd="1" destOrd="0" presId="urn:microsoft.com/office/officeart/2005/8/layout/orgChart1"/>
    <dgm:cxn modelId="{F1074194-EC99-4429-9828-B0DE35434F7A}" type="presParOf" srcId="{FA8C015C-677E-4136-BCDC-DB1726BC25BD}" destId="{D1E8D2BA-A8D6-4921-9B8F-E3ED8DB36C82}" srcOrd="0" destOrd="0" presId="urn:microsoft.com/office/officeart/2005/8/layout/orgChart1"/>
    <dgm:cxn modelId="{F14906EF-A3DF-4934-B380-55298E91D35C}" type="presParOf" srcId="{FA8C015C-677E-4136-BCDC-DB1726BC25BD}" destId="{FAB7462F-465B-4895-B1C3-3A8FD1253FE0}" srcOrd="1" destOrd="0" presId="urn:microsoft.com/office/officeart/2005/8/layout/orgChart1"/>
    <dgm:cxn modelId="{0D7BD80A-2404-4599-91F7-067D09DC3E48}" type="presParOf" srcId="{FAB7462F-465B-4895-B1C3-3A8FD1253FE0}" destId="{D8B71D70-3368-4297-8215-49CB0C336FB6}" srcOrd="0" destOrd="0" presId="urn:microsoft.com/office/officeart/2005/8/layout/orgChart1"/>
    <dgm:cxn modelId="{DB417EB5-3019-4938-BB7D-D473B78BA70D}" type="presParOf" srcId="{D8B71D70-3368-4297-8215-49CB0C336FB6}" destId="{04D86601-FD90-4DA5-9358-246FA7A5C9EB}" srcOrd="0" destOrd="0" presId="urn:microsoft.com/office/officeart/2005/8/layout/orgChart1"/>
    <dgm:cxn modelId="{22885D8B-689E-4CCB-A8A8-B90874CD15BF}" type="presParOf" srcId="{D8B71D70-3368-4297-8215-49CB0C336FB6}" destId="{5062C37D-5A03-4C66-8CB4-E4BE17A488C3}" srcOrd="1" destOrd="0" presId="urn:microsoft.com/office/officeart/2005/8/layout/orgChart1"/>
    <dgm:cxn modelId="{59CA9865-B817-4155-AFC6-03FA4DFF699C}" type="presParOf" srcId="{FAB7462F-465B-4895-B1C3-3A8FD1253FE0}" destId="{D71B1E56-2D7A-4F06-B3F6-2D6589F3AF96}" srcOrd="1" destOrd="0" presId="urn:microsoft.com/office/officeart/2005/8/layout/orgChart1"/>
    <dgm:cxn modelId="{ED386E39-023E-4B9E-A7D5-2822F7318F57}" type="presParOf" srcId="{FAB7462F-465B-4895-B1C3-3A8FD1253FE0}" destId="{8FC05B72-A92E-494A-84DE-6DD835A56C22}" srcOrd="2" destOrd="0" presId="urn:microsoft.com/office/officeart/2005/8/layout/orgChart1"/>
    <dgm:cxn modelId="{C03676D6-5F6F-445C-842B-D7B25AEBCAA9}" type="presParOf" srcId="{FA8C015C-677E-4136-BCDC-DB1726BC25BD}" destId="{C656F178-16E7-4D5B-BAAB-62ACDC92107E}" srcOrd="2" destOrd="0" presId="urn:microsoft.com/office/officeart/2005/8/layout/orgChart1"/>
    <dgm:cxn modelId="{3FD6E026-5EAA-4AEE-9244-F376C303940B}" type="presParOf" srcId="{FA8C015C-677E-4136-BCDC-DB1726BC25BD}" destId="{092B823E-5C9B-4C69-9A64-EA17A50E9329}" srcOrd="3" destOrd="0" presId="urn:microsoft.com/office/officeart/2005/8/layout/orgChart1"/>
    <dgm:cxn modelId="{72FC64AB-BB94-4C7B-8EB0-59EF06D71C78}" type="presParOf" srcId="{092B823E-5C9B-4C69-9A64-EA17A50E9329}" destId="{03076D90-3FC4-4B2F-AC99-5F6B470FAA4E}" srcOrd="0" destOrd="0" presId="urn:microsoft.com/office/officeart/2005/8/layout/orgChart1"/>
    <dgm:cxn modelId="{23EC35EB-A42D-4A70-A906-8FC076D6C5F9}" type="presParOf" srcId="{03076D90-3FC4-4B2F-AC99-5F6B470FAA4E}" destId="{9FCB4513-9A7E-4622-941A-2E4296EFCAEF}" srcOrd="0" destOrd="0" presId="urn:microsoft.com/office/officeart/2005/8/layout/orgChart1"/>
    <dgm:cxn modelId="{D8435DCA-A603-49EC-99FE-175CA6B2DA75}" type="presParOf" srcId="{03076D90-3FC4-4B2F-AC99-5F6B470FAA4E}" destId="{793E89BD-6353-48CB-A4D2-58E62F624A06}" srcOrd="1" destOrd="0" presId="urn:microsoft.com/office/officeart/2005/8/layout/orgChart1"/>
    <dgm:cxn modelId="{2B288967-728C-4027-A81B-2EFCEFB2BDF8}" type="presParOf" srcId="{092B823E-5C9B-4C69-9A64-EA17A50E9329}" destId="{6CD6F6E4-7864-456A-941F-DAB2AA85592C}" srcOrd="1" destOrd="0" presId="urn:microsoft.com/office/officeart/2005/8/layout/orgChart1"/>
    <dgm:cxn modelId="{C51868C7-63C7-42D6-891E-801801D45F8F}" type="presParOf" srcId="{092B823E-5C9B-4C69-9A64-EA17A50E9329}" destId="{10BB69AD-D4CB-4183-8FA2-61F01A195FC0}" srcOrd="2" destOrd="0" presId="urn:microsoft.com/office/officeart/2005/8/layout/orgChart1"/>
    <dgm:cxn modelId="{47A0FAC0-17FD-43C9-958E-E42A9E1CA45C}" type="presParOf" srcId="{FA8C015C-677E-4136-BCDC-DB1726BC25BD}" destId="{98B7FE4C-32F6-4D85-AED0-EB4C8C852FD2}" srcOrd="4" destOrd="0" presId="urn:microsoft.com/office/officeart/2005/8/layout/orgChart1"/>
    <dgm:cxn modelId="{13D7E0F6-DAC5-4786-AC61-22252C21C819}" type="presParOf" srcId="{FA8C015C-677E-4136-BCDC-DB1726BC25BD}" destId="{40DC2E09-770B-444D-B6A2-966FC503B61A}" srcOrd="5" destOrd="0" presId="urn:microsoft.com/office/officeart/2005/8/layout/orgChart1"/>
    <dgm:cxn modelId="{2BA87AD4-31A1-480D-9F77-A4C7073F4517}" type="presParOf" srcId="{40DC2E09-770B-444D-B6A2-966FC503B61A}" destId="{CE0923CD-95CB-492B-8AFE-C46AEB55D118}" srcOrd="0" destOrd="0" presId="urn:microsoft.com/office/officeart/2005/8/layout/orgChart1"/>
    <dgm:cxn modelId="{3AF19EE4-AF9E-4D03-B60B-32607EE0C724}" type="presParOf" srcId="{CE0923CD-95CB-492B-8AFE-C46AEB55D118}" destId="{DD7D35AE-44C2-4B39-B115-D77285D462CD}" srcOrd="0" destOrd="0" presId="urn:microsoft.com/office/officeart/2005/8/layout/orgChart1"/>
    <dgm:cxn modelId="{76805116-89D6-47A0-9EA6-9F0E15E81EB1}" type="presParOf" srcId="{CE0923CD-95CB-492B-8AFE-C46AEB55D118}" destId="{BA377842-8EE7-4993-82A4-FB730F068EC6}" srcOrd="1" destOrd="0" presId="urn:microsoft.com/office/officeart/2005/8/layout/orgChart1"/>
    <dgm:cxn modelId="{E2A269C2-BB97-4F3A-9E1F-E424F916CF76}" type="presParOf" srcId="{40DC2E09-770B-444D-B6A2-966FC503B61A}" destId="{6C38E1C6-6AB4-44E9-BCF5-C35BC0B1AA51}" srcOrd="1" destOrd="0" presId="urn:microsoft.com/office/officeart/2005/8/layout/orgChart1"/>
    <dgm:cxn modelId="{3605F843-B77E-4801-9D48-DEB67A87BA1E}" type="presParOf" srcId="{40DC2E09-770B-444D-B6A2-966FC503B61A}" destId="{B6DFB0F6-21EA-490F-86C9-1CAAC59827A5}" srcOrd="2" destOrd="0" presId="urn:microsoft.com/office/officeart/2005/8/layout/orgChart1"/>
    <dgm:cxn modelId="{3F5142C5-0E70-4924-B01D-F22C4F6D3F63}" type="presParOf" srcId="{FA8C015C-677E-4136-BCDC-DB1726BC25BD}" destId="{14B9A637-8FA0-4261-8B46-1B272FF2AB96}" srcOrd="6" destOrd="0" presId="urn:microsoft.com/office/officeart/2005/8/layout/orgChart1"/>
    <dgm:cxn modelId="{480424F2-6EC6-42BB-B1ED-B67CBD2E5B7B}" type="presParOf" srcId="{FA8C015C-677E-4136-BCDC-DB1726BC25BD}" destId="{0A039DBA-0C61-45D8-8C51-3B68C125E693}" srcOrd="7" destOrd="0" presId="urn:microsoft.com/office/officeart/2005/8/layout/orgChart1"/>
    <dgm:cxn modelId="{1156B526-5C80-49B8-A023-676C8FC3FFEE}" type="presParOf" srcId="{0A039DBA-0C61-45D8-8C51-3B68C125E693}" destId="{608A3414-EA31-436E-8666-AB4E8624C650}" srcOrd="0" destOrd="0" presId="urn:microsoft.com/office/officeart/2005/8/layout/orgChart1"/>
    <dgm:cxn modelId="{CAE1EC21-B76C-471B-9D45-A81E9CA9E2A1}" type="presParOf" srcId="{608A3414-EA31-436E-8666-AB4E8624C650}" destId="{73418A43-B8B3-4565-8336-6411F9E49187}" srcOrd="0" destOrd="0" presId="urn:microsoft.com/office/officeart/2005/8/layout/orgChart1"/>
    <dgm:cxn modelId="{6D9CB261-A8EE-4489-8280-739D6B160014}" type="presParOf" srcId="{608A3414-EA31-436E-8666-AB4E8624C650}" destId="{EB227582-08B3-427C-A2B6-4040664C4E6E}" srcOrd="1" destOrd="0" presId="urn:microsoft.com/office/officeart/2005/8/layout/orgChart1"/>
    <dgm:cxn modelId="{BAA211D7-4F6F-46F4-A2F4-2BB2080C1A92}" type="presParOf" srcId="{0A039DBA-0C61-45D8-8C51-3B68C125E693}" destId="{F2002489-F92B-4997-BE9B-A3E1C0B097B7}" srcOrd="1" destOrd="0" presId="urn:microsoft.com/office/officeart/2005/8/layout/orgChart1"/>
    <dgm:cxn modelId="{B9168CE4-1360-4270-A9B1-43A38A708FBC}" type="presParOf" srcId="{F2002489-F92B-4997-BE9B-A3E1C0B097B7}" destId="{91070ABB-95AA-4790-8BCA-3AF8B10FE1D0}" srcOrd="0" destOrd="0" presId="urn:microsoft.com/office/officeart/2005/8/layout/orgChart1"/>
    <dgm:cxn modelId="{F0C94EF2-3836-46D0-8FDB-F8F9BD720C79}" type="presParOf" srcId="{F2002489-F92B-4997-BE9B-A3E1C0B097B7}" destId="{C8202759-4DEE-422A-86D1-DA90A6FB2860}" srcOrd="1" destOrd="0" presId="urn:microsoft.com/office/officeart/2005/8/layout/orgChart1"/>
    <dgm:cxn modelId="{8A50468E-5B3F-4995-83F0-5D488D4BDDC9}" type="presParOf" srcId="{C8202759-4DEE-422A-86D1-DA90A6FB2860}" destId="{7CF7D3ED-6D45-4DDF-890E-A4F0F3DF9016}" srcOrd="0" destOrd="0" presId="urn:microsoft.com/office/officeart/2005/8/layout/orgChart1"/>
    <dgm:cxn modelId="{B144E10A-8580-47B6-84C7-952E76E8C776}" type="presParOf" srcId="{7CF7D3ED-6D45-4DDF-890E-A4F0F3DF9016}" destId="{837C1B75-FA73-4CB3-844E-3855918E9A4C}" srcOrd="0" destOrd="0" presId="urn:microsoft.com/office/officeart/2005/8/layout/orgChart1"/>
    <dgm:cxn modelId="{5EE04A1E-85B3-4412-98B2-4F8B19172443}" type="presParOf" srcId="{7CF7D3ED-6D45-4DDF-890E-A4F0F3DF9016}" destId="{849350F0-9990-464B-8454-35E849CDFB06}" srcOrd="1" destOrd="0" presId="urn:microsoft.com/office/officeart/2005/8/layout/orgChart1"/>
    <dgm:cxn modelId="{A721FA68-28D0-4683-8E6B-7B3CDB6B7AAF}" type="presParOf" srcId="{C8202759-4DEE-422A-86D1-DA90A6FB2860}" destId="{C86D122A-5829-4126-8A42-864D1E787A10}" srcOrd="1" destOrd="0" presId="urn:microsoft.com/office/officeart/2005/8/layout/orgChart1"/>
    <dgm:cxn modelId="{9FE242A4-1820-4640-88BB-FF77DBAD0875}" type="presParOf" srcId="{C8202759-4DEE-422A-86D1-DA90A6FB2860}" destId="{9CD2C639-FEDF-4D99-98CC-6C2649EDE5EA}" srcOrd="2" destOrd="0" presId="urn:microsoft.com/office/officeart/2005/8/layout/orgChart1"/>
    <dgm:cxn modelId="{63AAC5C0-262C-433E-9BCC-B1205FD25716}" type="presParOf" srcId="{F2002489-F92B-4997-BE9B-A3E1C0B097B7}" destId="{03A368E0-3659-4AB7-B0EB-501F115446A5}" srcOrd="2" destOrd="0" presId="urn:microsoft.com/office/officeart/2005/8/layout/orgChart1"/>
    <dgm:cxn modelId="{B7ED7355-8531-4BF1-9940-1F04DECE4955}" type="presParOf" srcId="{F2002489-F92B-4997-BE9B-A3E1C0B097B7}" destId="{CF5BDFAE-2FB8-46C9-B263-E2084118887B}" srcOrd="3" destOrd="0" presId="urn:microsoft.com/office/officeart/2005/8/layout/orgChart1"/>
    <dgm:cxn modelId="{715163EF-8B83-4369-B5F0-075B7E3752AC}" type="presParOf" srcId="{CF5BDFAE-2FB8-46C9-B263-E2084118887B}" destId="{B11C4678-FDDE-4A2C-A5E9-015A952C7F05}" srcOrd="0" destOrd="0" presId="urn:microsoft.com/office/officeart/2005/8/layout/orgChart1"/>
    <dgm:cxn modelId="{7C871B04-F91D-4E32-A28D-C7148C4B9924}" type="presParOf" srcId="{B11C4678-FDDE-4A2C-A5E9-015A952C7F05}" destId="{69F1F016-1029-4004-B63D-4A3A3777C081}" srcOrd="0" destOrd="0" presId="urn:microsoft.com/office/officeart/2005/8/layout/orgChart1"/>
    <dgm:cxn modelId="{B3B51026-CC21-489C-8EA8-B77BFCE0A45D}" type="presParOf" srcId="{B11C4678-FDDE-4A2C-A5E9-015A952C7F05}" destId="{2AFAA9EB-E264-4AC4-BA57-9DBD12B0F1B3}" srcOrd="1" destOrd="0" presId="urn:microsoft.com/office/officeart/2005/8/layout/orgChart1"/>
    <dgm:cxn modelId="{C03F6F87-7C0D-4338-901F-C44FFC8527FF}" type="presParOf" srcId="{CF5BDFAE-2FB8-46C9-B263-E2084118887B}" destId="{C19FA671-EF50-4715-A73F-9EF27DED785C}" srcOrd="1" destOrd="0" presId="urn:microsoft.com/office/officeart/2005/8/layout/orgChart1"/>
    <dgm:cxn modelId="{B8C16D92-3DCC-4C21-AD14-40DB59E7E777}" type="presParOf" srcId="{CF5BDFAE-2FB8-46C9-B263-E2084118887B}" destId="{C5751421-7F0A-4E44-A6DF-0001F3E3512B}" srcOrd="2" destOrd="0" presId="urn:microsoft.com/office/officeart/2005/8/layout/orgChart1"/>
    <dgm:cxn modelId="{BDA9933A-E580-4888-A000-E698D9108B55}" type="presParOf" srcId="{F2002489-F92B-4997-BE9B-A3E1C0B097B7}" destId="{1DECE6A8-EB75-45AF-8241-1EA15DDD535A}" srcOrd="4" destOrd="0" presId="urn:microsoft.com/office/officeart/2005/8/layout/orgChart1"/>
    <dgm:cxn modelId="{398FD559-37A2-4E35-A288-F99D49CA987E}" type="presParOf" srcId="{F2002489-F92B-4997-BE9B-A3E1C0B097B7}" destId="{902109C4-005B-449D-9D93-C6EFAC5AEB6D}" srcOrd="5" destOrd="0" presId="urn:microsoft.com/office/officeart/2005/8/layout/orgChart1"/>
    <dgm:cxn modelId="{CFA1E7DD-E2EE-43FE-99D6-5BC24C8C56B8}" type="presParOf" srcId="{902109C4-005B-449D-9D93-C6EFAC5AEB6D}" destId="{6325B171-BC81-46AD-93BD-75C6E81894F6}" srcOrd="0" destOrd="0" presId="urn:microsoft.com/office/officeart/2005/8/layout/orgChart1"/>
    <dgm:cxn modelId="{2B90A3C7-3116-46F1-864E-726FD9E9B595}" type="presParOf" srcId="{6325B171-BC81-46AD-93BD-75C6E81894F6}" destId="{1DF27044-F5EF-4923-A1B1-0E59BF22A169}" srcOrd="0" destOrd="0" presId="urn:microsoft.com/office/officeart/2005/8/layout/orgChart1"/>
    <dgm:cxn modelId="{EE5311EA-D19C-4C46-A944-4FAB30C99854}" type="presParOf" srcId="{6325B171-BC81-46AD-93BD-75C6E81894F6}" destId="{898C8DA4-7072-4BD1-850B-1A29E36D275E}" srcOrd="1" destOrd="0" presId="urn:microsoft.com/office/officeart/2005/8/layout/orgChart1"/>
    <dgm:cxn modelId="{41A20427-A44B-4E8E-8440-E7C0F8CDFE85}" type="presParOf" srcId="{902109C4-005B-449D-9D93-C6EFAC5AEB6D}" destId="{F0F4B08D-B863-46C7-85CC-0144D72D63B8}" srcOrd="1" destOrd="0" presId="urn:microsoft.com/office/officeart/2005/8/layout/orgChart1"/>
    <dgm:cxn modelId="{6CDD6062-A241-4500-88E6-F362338C7EB8}" type="presParOf" srcId="{902109C4-005B-449D-9D93-C6EFAC5AEB6D}" destId="{697C152D-459E-4694-BEB4-CDDE00C476AF}" srcOrd="2" destOrd="0" presId="urn:microsoft.com/office/officeart/2005/8/layout/orgChart1"/>
    <dgm:cxn modelId="{07FA199F-FFAA-43D1-BCEA-C8347505EB8A}" type="presParOf" srcId="{F2002489-F92B-4997-BE9B-A3E1C0B097B7}" destId="{DAAD3422-9508-4316-81E8-C130AD874547}" srcOrd="6" destOrd="0" presId="urn:microsoft.com/office/officeart/2005/8/layout/orgChart1"/>
    <dgm:cxn modelId="{EBBCFE05-F257-4B15-8DAA-C602B0778A1E}" type="presParOf" srcId="{F2002489-F92B-4997-BE9B-A3E1C0B097B7}" destId="{7C5E95E3-C63A-4620-ABE7-4C87F08BBD26}" srcOrd="7" destOrd="0" presId="urn:microsoft.com/office/officeart/2005/8/layout/orgChart1"/>
    <dgm:cxn modelId="{3D6C4FE6-32D3-4203-91D4-26CACE127EB5}" type="presParOf" srcId="{7C5E95E3-C63A-4620-ABE7-4C87F08BBD26}" destId="{8CDDF6F8-79E4-464D-B8A5-1C82EBF2F6F6}" srcOrd="0" destOrd="0" presId="urn:microsoft.com/office/officeart/2005/8/layout/orgChart1"/>
    <dgm:cxn modelId="{2C216FE9-4CBF-444A-A437-69BD0BD23DF8}" type="presParOf" srcId="{8CDDF6F8-79E4-464D-B8A5-1C82EBF2F6F6}" destId="{992E3498-F17C-4A8D-8D05-B6E78E232B08}" srcOrd="0" destOrd="0" presId="urn:microsoft.com/office/officeart/2005/8/layout/orgChart1"/>
    <dgm:cxn modelId="{9BB072D5-0D0B-4C3B-BEF5-84BADB85FDBE}" type="presParOf" srcId="{8CDDF6F8-79E4-464D-B8A5-1C82EBF2F6F6}" destId="{2A1E6C47-BC82-4842-89E5-748092F68CE0}" srcOrd="1" destOrd="0" presId="urn:microsoft.com/office/officeart/2005/8/layout/orgChart1"/>
    <dgm:cxn modelId="{45492927-2814-495B-83E5-B10E218A282D}" type="presParOf" srcId="{7C5E95E3-C63A-4620-ABE7-4C87F08BBD26}" destId="{8EE8C1DA-D865-44CA-ACEA-E91F7E13F7F2}" srcOrd="1" destOrd="0" presId="urn:microsoft.com/office/officeart/2005/8/layout/orgChart1"/>
    <dgm:cxn modelId="{DC303F5D-3965-4E5C-ADBA-79F9F9FA51A4}" type="presParOf" srcId="{7C5E95E3-C63A-4620-ABE7-4C87F08BBD26}" destId="{6DDCA155-D104-4ECA-83AC-70CCACF9BC33}" srcOrd="2" destOrd="0" presId="urn:microsoft.com/office/officeart/2005/8/layout/orgChart1"/>
    <dgm:cxn modelId="{C0AFE434-BFB2-4182-8CD4-52DEDD368EB2}" type="presParOf" srcId="{0A039DBA-0C61-45D8-8C51-3B68C125E693}" destId="{9D2DA6A0-A369-4B83-8F6B-BD66FD5C1E26}" srcOrd="2" destOrd="0" presId="urn:microsoft.com/office/officeart/2005/8/layout/orgChart1"/>
    <dgm:cxn modelId="{9545D575-8102-4543-A4A6-61DE7132FECE}" type="presParOf" srcId="{BD4546D3-FE0F-4A89-83EA-F5BFF0C8C60D}" destId="{49609738-66B5-4411-8CB5-21F788413F7E}" srcOrd="2" destOrd="0" presId="urn:microsoft.com/office/officeart/2005/8/layout/orgChart1"/>
    <dgm:cxn modelId="{9CB0A690-7312-41D7-BA04-CCA85C522217}" type="presParOf" srcId="{882F4124-5F07-48A6-AD73-262F2C67F072}" destId="{3CC26EAB-0AC1-4BA5-8FE1-DCF5B3C22AA4}" srcOrd="2" destOrd="0" presId="urn:microsoft.com/office/officeart/2005/8/layout/orgChart1"/>
    <dgm:cxn modelId="{56281A61-E741-47B9-9DCE-37F21956DA31}" type="presParOf" srcId="{0D1BA8CE-9181-4B2B-B351-ADF2CAF7AA45}" destId="{D069A1D4-B1B7-4C8B-BD97-B2E4AD6196BE}" srcOrd="2" destOrd="0" presId="urn:microsoft.com/office/officeart/2005/8/layout/orgChart1"/>
    <dgm:cxn modelId="{20C8386A-4168-42F6-8BAA-D6026957B441}" type="presParOf" srcId="{9B1A3C51-84BE-46DB-AF14-0C5187EFFA3E}" destId="{DD033094-89A4-4E66-9EDA-5B91B393F574}" srcOrd="2" destOrd="0" presId="urn:microsoft.com/office/officeart/2005/8/layout/orgChart1"/>
    <dgm:cxn modelId="{99B1155F-2C1D-452C-B48E-513C325E9D6F}" type="presParOf" srcId="{B64E6AA9-7341-491D-BEFE-CD30FC48345A}" destId="{0F585C9F-6A2D-4C50-949C-74CC7DD1E9DD}" srcOrd="2" destOrd="0" presId="urn:microsoft.com/office/officeart/2005/8/layout/orgChart1"/>
    <dgm:cxn modelId="{AC130BEC-602A-4E48-8DC6-D7C1D560521B}" type="presParOf" srcId="{750D65C7-8623-47C5-8E11-9A4CA78894F6}" destId="{336089E5-378C-49D8-ADD6-6703F5539652}" srcOrd="2" destOrd="0" presId="urn:microsoft.com/office/officeart/2005/8/layout/orgChart1"/>
    <dgm:cxn modelId="{AE91FFA3-B30C-49B7-9E7E-8DBCA90EBC56}" type="presParOf" srcId="{B7073BD0-A87C-4B28-BC18-EB07B0B569AE}" destId="{67F71631-FD6F-4C10-AA58-03F5555C7FF9}" srcOrd="2" destOrd="0" presId="urn:microsoft.com/office/officeart/2005/8/layout/orgChart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D3422-9508-4316-81E8-C130AD874547}">
      <dsp:nvSpPr>
        <dsp:cNvPr id="0" name=""/>
        <dsp:cNvSpPr/>
      </dsp:nvSpPr>
      <dsp:spPr>
        <a:xfrm>
          <a:off x="7091100" y="3957274"/>
          <a:ext cx="171513" cy="18721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2184"/>
              </a:lnTo>
              <a:lnTo>
                <a:pt x="171513" y="1872184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CE6A8-EB75-45AF-8241-1EA15DDD535A}">
      <dsp:nvSpPr>
        <dsp:cNvPr id="0" name=""/>
        <dsp:cNvSpPr/>
      </dsp:nvSpPr>
      <dsp:spPr>
        <a:xfrm>
          <a:off x="7091100" y="3957274"/>
          <a:ext cx="171513" cy="1358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960"/>
              </a:lnTo>
              <a:lnTo>
                <a:pt x="171513" y="1358960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368E0-3659-4AB7-B0EB-501F115446A5}">
      <dsp:nvSpPr>
        <dsp:cNvPr id="0" name=""/>
        <dsp:cNvSpPr/>
      </dsp:nvSpPr>
      <dsp:spPr>
        <a:xfrm>
          <a:off x="7091100" y="3957274"/>
          <a:ext cx="171513" cy="845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5735"/>
              </a:lnTo>
              <a:lnTo>
                <a:pt x="171513" y="845735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70ABB-95AA-4790-8BCA-3AF8B10FE1D0}">
      <dsp:nvSpPr>
        <dsp:cNvPr id="0" name=""/>
        <dsp:cNvSpPr/>
      </dsp:nvSpPr>
      <dsp:spPr>
        <a:xfrm>
          <a:off x="7091100" y="3957274"/>
          <a:ext cx="171513" cy="332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511"/>
              </a:lnTo>
              <a:lnTo>
                <a:pt x="171513" y="332511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B9A637-8FA0-4261-8B46-1B272FF2AB96}">
      <dsp:nvSpPr>
        <dsp:cNvPr id="0" name=""/>
        <dsp:cNvSpPr/>
      </dsp:nvSpPr>
      <dsp:spPr>
        <a:xfrm>
          <a:off x="5257800" y="3444049"/>
          <a:ext cx="2290668" cy="151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99"/>
              </a:lnTo>
              <a:lnTo>
                <a:pt x="2290668" y="75899"/>
              </a:lnTo>
              <a:lnTo>
                <a:pt x="2290668" y="151798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7FE4C-32F6-4D85-AED0-EB4C8C852FD2}">
      <dsp:nvSpPr>
        <dsp:cNvPr id="0" name=""/>
        <dsp:cNvSpPr/>
      </dsp:nvSpPr>
      <dsp:spPr>
        <a:xfrm>
          <a:off x="5257800" y="3444049"/>
          <a:ext cx="875354" cy="151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899"/>
              </a:lnTo>
              <a:lnTo>
                <a:pt x="875354" y="75899"/>
              </a:lnTo>
              <a:lnTo>
                <a:pt x="875354" y="151798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56F178-16E7-4D5B-BAAB-62ACDC92107E}">
      <dsp:nvSpPr>
        <dsp:cNvPr id="0" name=""/>
        <dsp:cNvSpPr/>
      </dsp:nvSpPr>
      <dsp:spPr>
        <a:xfrm>
          <a:off x="4671068" y="3444049"/>
          <a:ext cx="586731" cy="151798"/>
        </a:xfrm>
        <a:custGeom>
          <a:avLst/>
          <a:gdLst/>
          <a:ahLst/>
          <a:cxnLst/>
          <a:rect l="0" t="0" r="0" b="0"/>
          <a:pathLst>
            <a:path>
              <a:moveTo>
                <a:pt x="586731" y="0"/>
              </a:moveTo>
              <a:lnTo>
                <a:pt x="586731" y="75899"/>
              </a:lnTo>
              <a:lnTo>
                <a:pt x="0" y="75899"/>
              </a:lnTo>
              <a:lnTo>
                <a:pt x="0" y="151798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8D2BA-A8D6-4921-9B8F-E3ED8DB36C82}">
      <dsp:nvSpPr>
        <dsp:cNvPr id="0" name=""/>
        <dsp:cNvSpPr/>
      </dsp:nvSpPr>
      <dsp:spPr>
        <a:xfrm>
          <a:off x="3148104" y="3444049"/>
          <a:ext cx="2109695" cy="151798"/>
        </a:xfrm>
        <a:custGeom>
          <a:avLst/>
          <a:gdLst/>
          <a:ahLst/>
          <a:cxnLst/>
          <a:rect l="0" t="0" r="0" b="0"/>
          <a:pathLst>
            <a:path>
              <a:moveTo>
                <a:pt x="2109695" y="0"/>
              </a:moveTo>
              <a:lnTo>
                <a:pt x="2109695" y="75899"/>
              </a:lnTo>
              <a:lnTo>
                <a:pt x="0" y="75899"/>
              </a:lnTo>
              <a:lnTo>
                <a:pt x="0" y="151798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4229F-0599-4A6B-8C08-3C4D856E4FFD}">
      <dsp:nvSpPr>
        <dsp:cNvPr id="0" name=""/>
        <dsp:cNvSpPr/>
      </dsp:nvSpPr>
      <dsp:spPr>
        <a:xfrm>
          <a:off x="5212080" y="2930825"/>
          <a:ext cx="91440" cy="151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798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7B2C0-761C-4D96-A1F9-AEA43BA3BF7C}">
      <dsp:nvSpPr>
        <dsp:cNvPr id="0" name=""/>
        <dsp:cNvSpPr/>
      </dsp:nvSpPr>
      <dsp:spPr>
        <a:xfrm>
          <a:off x="5212079" y="2417601"/>
          <a:ext cx="91440" cy="151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798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BDF76-2FA5-4D93-B48B-6F80EB063814}">
      <dsp:nvSpPr>
        <dsp:cNvPr id="0" name=""/>
        <dsp:cNvSpPr/>
      </dsp:nvSpPr>
      <dsp:spPr>
        <a:xfrm>
          <a:off x="5212079" y="1904376"/>
          <a:ext cx="91440" cy="151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798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F8F0B-19D7-4D04-BC0C-66A2ECAC1534}">
      <dsp:nvSpPr>
        <dsp:cNvPr id="0" name=""/>
        <dsp:cNvSpPr/>
      </dsp:nvSpPr>
      <dsp:spPr>
        <a:xfrm>
          <a:off x="5212079" y="1391152"/>
          <a:ext cx="91440" cy="151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798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05F21-67D4-4524-910C-ADD003AA05C5}">
      <dsp:nvSpPr>
        <dsp:cNvPr id="0" name=""/>
        <dsp:cNvSpPr/>
      </dsp:nvSpPr>
      <dsp:spPr>
        <a:xfrm>
          <a:off x="5212079" y="877928"/>
          <a:ext cx="91440" cy="151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798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534516-5089-4685-ACF5-664A58EEB062}">
      <dsp:nvSpPr>
        <dsp:cNvPr id="0" name=""/>
        <dsp:cNvSpPr/>
      </dsp:nvSpPr>
      <dsp:spPr>
        <a:xfrm>
          <a:off x="5212079" y="361425"/>
          <a:ext cx="91440" cy="1550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076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912EA-13AF-4A1E-96B0-604CF51DE713}">
      <dsp:nvSpPr>
        <dsp:cNvPr id="0" name=""/>
        <dsp:cNvSpPr/>
      </dsp:nvSpPr>
      <dsp:spPr>
        <a:xfrm>
          <a:off x="4518203" y="0"/>
          <a:ext cx="1479192" cy="361425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Chairperson</a:t>
          </a:r>
          <a:endParaRPr lang="en-IN" sz="1600" kern="1200" dirty="0"/>
        </a:p>
      </dsp:txBody>
      <dsp:txXfrm>
        <a:off x="4518203" y="0"/>
        <a:ext cx="1479192" cy="361425"/>
      </dsp:txXfrm>
    </dsp:sp>
    <dsp:sp modelId="{7FD95A0D-ECFF-41F1-9630-7B273B7ACF14}">
      <dsp:nvSpPr>
        <dsp:cNvPr id="0" name=""/>
        <dsp:cNvSpPr/>
      </dsp:nvSpPr>
      <dsp:spPr>
        <a:xfrm>
          <a:off x="4356097" y="516502"/>
          <a:ext cx="1803405" cy="361425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Academic director</a:t>
          </a:r>
          <a:endParaRPr lang="en-IN" sz="1600" kern="1200" dirty="0"/>
        </a:p>
      </dsp:txBody>
      <dsp:txXfrm>
        <a:off x="4356097" y="516502"/>
        <a:ext cx="1803405" cy="361425"/>
      </dsp:txXfrm>
    </dsp:sp>
    <dsp:sp modelId="{F29BD7D8-8496-46AF-8CA6-4D5D8F687E75}">
      <dsp:nvSpPr>
        <dsp:cNvPr id="0" name=""/>
        <dsp:cNvSpPr/>
      </dsp:nvSpPr>
      <dsp:spPr>
        <a:xfrm>
          <a:off x="4381498" y="1029726"/>
          <a:ext cx="1752603" cy="361425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Director</a:t>
          </a:r>
          <a:endParaRPr lang="en-IN" sz="1600" kern="1200" dirty="0"/>
        </a:p>
      </dsp:txBody>
      <dsp:txXfrm>
        <a:off x="4381498" y="1029726"/>
        <a:ext cx="1752603" cy="361425"/>
      </dsp:txXfrm>
    </dsp:sp>
    <dsp:sp modelId="{D0525B79-B74C-4976-9823-846728ABF044}">
      <dsp:nvSpPr>
        <dsp:cNvPr id="0" name=""/>
        <dsp:cNvSpPr/>
      </dsp:nvSpPr>
      <dsp:spPr>
        <a:xfrm>
          <a:off x="4387848" y="1542951"/>
          <a:ext cx="1739902" cy="361425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Principal</a:t>
          </a:r>
          <a:endParaRPr lang="en-IN" sz="1600" kern="1200" dirty="0"/>
        </a:p>
      </dsp:txBody>
      <dsp:txXfrm>
        <a:off x="4387848" y="1542951"/>
        <a:ext cx="1739902" cy="361425"/>
      </dsp:txXfrm>
    </dsp:sp>
    <dsp:sp modelId="{44E4A487-A829-4169-BEB7-D498BE9EC3E7}">
      <dsp:nvSpPr>
        <dsp:cNvPr id="0" name=""/>
        <dsp:cNvSpPr/>
      </dsp:nvSpPr>
      <dsp:spPr>
        <a:xfrm>
          <a:off x="4518203" y="2056175"/>
          <a:ext cx="1479192" cy="361425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Hod</a:t>
          </a:r>
          <a:endParaRPr lang="en-IN" sz="1600" kern="1200" dirty="0"/>
        </a:p>
      </dsp:txBody>
      <dsp:txXfrm>
        <a:off x="4518203" y="2056175"/>
        <a:ext cx="1479192" cy="361425"/>
      </dsp:txXfrm>
    </dsp:sp>
    <dsp:sp modelId="{F87E35B8-C1A9-4250-8BE4-C162FD5368CE}">
      <dsp:nvSpPr>
        <dsp:cNvPr id="0" name=""/>
        <dsp:cNvSpPr/>
      </dsp:nvSpPr>
      <dsp:spPr>
        <a:xfrm>
          <a:off x="4511828" y="2569400"/>
          <a:ext cx="1491943" cy="361425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Staff</a:t>
          </a:r>
          <a:endParaRPr lang="en-IN" sz="1600" kern="1200" dirty="0"/>
        </a:p>
      </dsp:txBody>
      <dsp:txXfrm>
        <a:off x="4511828" y="2569400"/>
        <a:ext cx="1491943" cy="361425"/>
      </dsp:txXfrm>
    </dsp:sp>
    <dsp:sp modelId="{E23455CA-C301-4F8F-837A-2ED3C2FBB78D}">
      <dsp:nvSpPr>
        <dsp:cNvPr id="0" name=""/>
        <dsp:cNvSpPr/>
      </dsp:nvSpPr>
      <dsp:spPr>
        <a:xfrm>
          <a:off x="4518203" y="3082624"/>
          <a:ext cx="1479192" cy="361425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teaching</a:t>
          </a:r>
        </a:p>
      </dsp:txBody>
      <dsp:txXfrm>
        <a:off x="4518203" y="3082624"/>
        <a:ext cx="1479192" cy="361425"/>
      </dsp:txXfrm>
    </dsp:sp>
    <dsp:sp modelId="{04D86601-FD90-4DA5-9358-246FA7A5C9EB}">
      <dsp:nvSpPr>
        <dsp:cNvPr id="0" name=""/>
        <dsp:cNvSpPr/>
      </dsp:nvSpPr>
      <dsp:spPr>
        <a:xfrm>
          <a:off x="2395421" y="3595848"/>
          <a:ext cx="1505366" cy="361425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non teaching</a:t>
          </a:r>
        </a:p>
      </dsp:txBody>
      <dsp:txXfrm>
        <a:off x="2395421" y="3595848"/>
        <a:ext cx="1505366" cy="361425"/>
      </dsp:txXfrm>
    </dsp:sp>
    <dsp:sp modelId="{9FCB4513-9A7E-4622-941A-2E4296EFCAEF}">
      <dsp:nvSpPr>
        <dsp:cNvPr id="0" name=""/>
        <dsp:cNvSpPr/>
      </dsp:nvSpPr>
      <dsp:spPr>
        <a:xfrm>
          <a:off x="4052586" y="3595848"/>
          <a:ext cx="1236964" cy="361425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lab admin</a:t>
          </a:r>
        </a:p>
      </dsp:txBody>
      <dsp:txXfrm>
        <a:off x="4052586" y="3595848"/>
        <a:ext cx="1236964" cy="361425"/>
      </dsp:txXfrm>
    </dsp:sp>
    <dsp:sp modelId="{DD7D35AE-44C2-4B39-B115-D77285D462CD}">
      <dsp:nvSpPr>
        <dsp:cNvPr id="0" name=""/>
        <dsp:cNvSpPr/>
      </dsp:nvSpPr>
      <dsp:spPr>
        <a:xfrm>
          <a:off x="5441349" y="3595848"/>
          <a:ext cx="1383609" cy="361425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Attenders</a:t>
          </a:r>
        </a:p>
      </dsp:txBody>
      <dsp:txXfrm>
        <a:off x="5441349" y="3595848"/>
        <a:ext cx="1383609" cy="361425"/>
      </dsp:txXfrm>
    </dsp:sp>
    <dsp:sp modelId="{73418A43-B8B3-4565-8336-6411F9E49187}">
      <dsp:nvSpPr>
        <dsp:cNvPr id="0" name=""/>
        <dsp:cNvSpPr/>
      </dsp:nvSpPr>
      <dsp:spPr>
        <a:xfrm>
          <a:off x="6976758" y="3595848"/>
          <a:ext cx="1143420" cy="361425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Students</a:t>
          </a:r>
          <a:endParaRPr lang="en-IN" sz="1600" kern="1200" dirty="0"/>
        </a:p>
      </dsp:txBody>
      <dsp:txXfrm>
        <a:off x="6976758" y="3595848"/>
        <a:ext cx="1143420" cy="361425"/>
      </dsp:txXfrm>
    </dsp:sp>
    <dsp:sp modelId="{837C1B75-FA73-4CB3-844E-3855918E9A4C}">
      <dsp:nvSpPr>
        <dsp:cNvPr id="0" name=""/>
        <dsp:cNvSpPr/>
      </dsp:nvSpPr>
      <dsp:spPr>
        <a:xfrm>
          <a:off x="7262613" y="4109073"/>
          <a:ext cx="722851" cy="361425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 </a:t>
          </a:r>
          <a:r>
            <a:rPr lang="en-US" sz="1600" kern="1200" dirty="0" err="1"/>
            <a:t>sem</a:t>
          </a:r>
          <a:r>
            <a:rPr lang="en-US" sz="1600" kern="1200" dirty="0"/>
            <a:t>  </a:t>
          </a:r>
          <a:endParaRPr lang="en-IN" sz="1600" kern="1200" dirty="0"/>
        </a:p>
      </dsp:txBody>
      <dsp:txXfrm>
        <a:off x="7262613" y="4109073"/>
        <a:ext cx="722851" cy="361425"/>
      </dsp:txXfrm>
    </dsp:sp>
    <dsp:sp modelId="{69F1F016-1029-4004-B63D-4A3A3777C081}">
      <dsp:nvSpPr>
        <dsp:cNvPr id="0" name=""/>
        <dsp:cNvSpPr/>
      </dsp:nvSpPr>
      <dsp:spPr>
        <a:xfrm>
          <a:off x="7262613" y="4622297"/>
          <a:ext cx="722851" cy="361425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II </a:t>
          </a:r>
          <a:r>
            <a:rPr lang="en-US" sz="1600" kern="1200" dirty="0" err="1"/>
            <a:t>sem</a:t>
          </a:r>
          <a:endParaRPr lang="en-IN" sz="1600" kern="1200" dirty="0"/>
        </a:p>
      </dsp:txBody>
      <dsp:txXfrm>
        <a:off x="7262613" y="4622297"/>
        <a:ext cx="722851" cy="361425"/>
      </dsp:txXfrm>
    </dsp:sp>
    <dsp:sp modelId="{1DF27044-F5EF-4923-A1B1-0E59BF22A169}">
      <dsp:nvSpPr>
        <dsp:cNvPr id="0" name=""/>
        <dsp:cNvSpPr/>
      </dsp:nvSpPr>
      <dsp:spPr>
        <a:xfrm>
          <a:off x="7262613" y="5135521"/>
          <a:ext cx="722851" cy="361425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III </a:t>
          </a:r>
          <a:r>
            <a:rPr lang="en-US" sz="1600" kern="1200" dirty="0" err="1"/>
            <a:t>sem</a:t>
          </a:r>
          <a:endParaRPr lang="en-IN" sz="1600" kern="1200" dirty="0"/>
        </a:p>
      </dsp:txBody>
      <dsp:txXfrm>
        <a:off x="7262613" y="5135521"/>
        <a:ext cx="722851" cy="361425"/>
      </dsp:txXfrm>
    </dsp:sp>
    <dsp:sp modelId="{992E3498-F17C-4A8D-8D05-B6E78E232B08}">
      <dsp:nvSpPr>
        <dsp:cNvPr id="0" name=""/>
        <dsp:cNvSpPr/>
      </dsp:nvSpPr>
      <dsp:spPr>
        <a:xfrm>
          <a:off x="7262613" y="5648746"/>
          <a:ext cx="722851" cy="361425"/>
        </a:xfrm>
        <a:prstGeom prst="rect">
          <a:avLst/>
        </a:prstGeom>
        <a:solidFill>
          <a:srgbClr val="00B0F0"/>
        </a:solidFill>
        <a:ln w="19050" cap="rnd" cmpd="sng" algn="ctr">
          <a:solidFill>
            <a:schemeClr val="tx1"/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Iv </a:t>
          </a:r>
          <a:r>
            <a:rPr lang="en-US" sz="1600" kern="1200" dirty="0" err="1"/>
            <a:t>sem</a:t>
          </a:r>
          <a:endParaRPr lang="en-IN" sz="1600" kern="1200" dirty="0"/>
        </a:p>
      </dsp:txBody>
      <dsp:txXfrm>
        <a:off x="7262613" y="5648746"/>
        <a:ext cx="722851" cy="361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C919ACD-F738-459F-9468-D4445338F6EE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3DB5D8-6C34-400E-9FD5-234E384A8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953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9ACD-F738-459F-9468-D4445338F6EE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D8-6C34-400E-9FD5-234E384A8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50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9ACD-F738-459F-9468-D4445338F6EE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D8-6C34-400E-9FD5-234E384A8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68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9ACD-F738-459F-9468-D4445338F6EE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D8-6C34-400E-9FD5-234E384A8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3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9ACD-F738-459F-9468-D4445338F6EE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D8-6C34-400E-9FD5-234E384A8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00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9ACD-F738-459F-9468-D4445338F6EE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D8-6C34-400E-9FD5-234E384A8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87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9ACD-F738-459F-9468-D4445338F6EE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D8-6C34-400E-9FD5-234E384A8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848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9ACD-F738-459F-9468-D4445338F6EE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D8-6C34-400E-9FD5-234E384A88A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69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9ACD-F738-459F-9468-D4445338F6EE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D8-6C34-400E-9FD5-234E384A8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14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9ACD-F738-459F-9468-D4445338F6EE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D8-6C34-400E-9FD5-234E384A8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59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9ACD-F738-459F-9468-D4445338F6EE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D8-6C34-400E-9FD5-234E384A8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44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9ACD-F738-459F-9468-D4445338F6EE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D8-6C34-400E-9FD5-234E384A8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87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9ACD-F738-459F-9468-D4445338F6EE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D8-6C34-400E-9FD5-234E384A8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72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9ACD-F738-459F-9468-D4445338F6EE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D8-6C34-400E-9FD5-234E384A8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30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9ACD-F738-459F-9468-D4445338F6EE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D8-6C34-400E-9FD5-234E384A8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5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9ACD-F738-459F-9468-D4445338F6EE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D8-6C34-400E-9FD5-234E384A8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14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9ACD-F738-459F-9468-D4445338F6EE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DB5D8-6C34-400E-9FD5-234E384A8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10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919ACD-F738-459F-9468-D4445338F6EE}" type="datetimeFigureOut">
              <a:rPr lang="en-IN" smtClean="0"/>
              <a:t>29-02-2024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3DB5D8-6C34-400E-9FD5-234E384A8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587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484A6C-B724-4A9C-97C8-653212203B7E}"/>
              </a:ext>
            </a:extLst>
          </p:cNvPr>
          <p:cNvSpPr txBox="1"/>
          <p:nvPr/>
        </p:nvSpPr>
        <p:spPr>
          <a:xfrm>
            <a:off x="977900" y="2108200"/>
            <a:ext cx="104267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MCA full form is Masters in Computer Applications. It is a professional post-graduation degree in computer science. The course aims to prepare students for a flourishing corporate IT culture with exposure. MCA education focuses on learning programming constructs and application modeling. It's an IT industry-oriented preparatory course for students with little to no knowledge of computer science.</a:t>
            </a:r>
          </a:p>
          <a:p>
            <a:pPr algn="ctr"/>
            <a:r>
              <a:rPr lang="en-US" sz="2400" dirty="0"/>
              <a:t> </a:t>
            </a:r>
          </a:p>
          <a:p>
            <a:pPr algn="ctr"/>
            <a:r>
              <a:rPr lang="en-US" sz="2400" dirty="0"/>
              <a:t>The Master of Computer Applications (MCA) program is a two-year professional post-graduate program. This program is for candidates who want to dive further into computer application development by learning modern programming languages</a:t>
            </a:r>
            <a:r>
              <a:rPr lang="en-US" dirty="0"/>
              <a:t>. </a:t>
            </a:r>
          </a:p>
          <a:p>
            <a:pPr algn="ctr"/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863C9F-7AEF-4A04-8512-15A63EB6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ABOUT MCA</a:t>
            </a:r>
            <a:endParaRPr lang="en-IN" sz="48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20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BDE904-6585-46A3-A163-B9F1F327792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32108987"/>
              </p:ext>
            </p:extLst>
          </p:nvPr>
        </p:nvGraphicFramePr>
        <p:xfrm>
          <a:off x="0" y="501650"/>
          <a:ext cx="10515600" cy="6013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69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C0E374-6DC9-4CD6-8658-DD65E0162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4002"/>
              </p:ext>
            </p:extLst>
          </p:nvPr>
        </p:nvGraphicFramePr>
        <p:xfrm>
          <a:off x="508362" y="405054"/>
          <a:ext cx="11175275" cy="6025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5080">
                  <a:extLst>
                    <a:ext uri="{9D8B030D-6E8A-4147-A177-3AD203B41FA5}">
                      <a16:colId xmlns:a16="http://schemas.microsoft.com/office/drawing/2014/main" val="1906115584"/>
                    </a:ext>
                  </a:extLst>
                </a:gridCol>
                <a:gridCol w="1227912">
                  <a:extLst>
                    <a:ext uri="{9D8B030D-6E8A-4147-A177-3AD203B41FA5}">
                      <a16:colId xmlns:a16="http://schemas.microsoft.com/office/drawing/2014/main" val="758567427"/>
                    </a:ext>
                  </a:extLst>
                </a:gridCol>
                <a:gridCol w="2455817">
                  <a:extLst>
                    <a:ext uri="{9D8B030D-6E8A-4147-A177-3AD203B41FA5}">
                      <a16:colId xmlns:a16="http://schemas.microsoft.com/office/drawing/2014/main" val="281739624"/>
                    </a:ext>
                  </a:extLst>
                </a:gridCol>
                <a:gridCol w="1254035">
                  <a:extLst>
                    <a:ext uri="{9D8B030D-6E8A-4147-A177-3AD203B41FA5}">
                      <a16:colId xmlns:a16="http://schemas.microsoft.com/office/drawing/2014/main" val="3949968599"/>
                    </a:ext>
                  </a:extLst>
                </a:gridCol>
                <a:gridCol w="925191">
                  <a:extLst>
                    <a:ext uri="{9D8B030D-6E8A-4147-A177-3AD203B41FA5}">
                      <a16:colId xmlns:a16="http://schemas.microsoft.com/office/drawing/2014/main" val="1230837631"/>
                    </a:ext>
                  </a:extLst>
                </a:gridCol>
                <a:gridCol w="354039">
                  <a:extLst>
                    <a:ext uri="{9D8B030D-6E8A-4147-A177-3AD203B41FA5}">
                      <a16:colId xmlns:a16="http://schemas.microsoft.com/office/drawing/2014/main" val="65494036"/>
                    </a:ext>
                  </a:extLst>
                </a:gridCol>
                <a:gridCol w="354039">
                  <a:extLst>
                    <a:ext uri="{9D8B030D-6E8A-4147-A177-3AD203B41FA5}">
                      <a16:colId xmlns:a16="http://schemas.microsoft.com/office/drawing/2014/main" val="941315239"/>
                    </a:ext>
                  </a:extLst>
                </a:gridCol>
                <a:gridCol w="355640">
                  <a:extLst>
                    <a:ext uri="{9D8B030D-6E8A-4147-A177-3AD203B41FA5}">
                      <a16:colId xmlns:a16="http://schemas.microsoft.com/office/drawing/2014/main" val="2448269658"/>
                    </a:ext>
                  </a:extLst>
                </a:gridCol>
                <a:gridCol w="813074">
                  <a:extLst>
                    <a:ext uri="{9D8B030D-6E8A-4147-A177-3AD203B41FA5}">
                      <a16:colId xmlns:a16="http://schemas.microsoft.com/office/drawing/2014/main" val="601632466"/>
                    </a:ext>
                  </a:extLst>
                </a:gridCol>
                <a:gridCol w="917428">
                  <a:extLst>
                    <a:ext uri="{9D8B030D-6E8A-4147-A177-3AD203B41FA5}">
                      <a16:colId xmlns:a16="http://schemas.microsoft.com/office/drawing/2014/main" val="3887732405"/>
                    </a:ext>
                  </a:extLst>
                </a:gridCol>
                <a:gridCol w="637335">
                  <a:extLst>
                    <a:ext uri="{9D8B030D-6E8A-4147-A177-3AD203B41FA5}">
                      <a16:colId xmlns:a16="http://schemas.microsoft.com/office/drawing/2014/main" val="2244231404"/>
                    </a:ext>
                  </a:extLst>
                </a:gridCol>
                <a:gridCol w="945685">
                  <a:extLst>
                    <a:ext uri="{9D8B030D-6E8A-4147-A177-3AD203B41FA5}">
                      <a16:colId xmlns:a16="http://schemas.microsoft.com/office/drawing/2014/main" val="3960935547"/>
                    </a:ext>
                  </a:extLst>
                </a:gridCol>
              </a:tblGrid>
              <a:tr h="56149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SEMESTER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</a:t>
                      </a:r>
                    </a:p>
                    <a:p>
                      <a:pPr algn="ctr"/>
                      <a:r>
                        <a:rPr lang="en-US" dirty="0"/>
                        <a:t>NUMBER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</a:t>
                      </a:r>
                    </a:p>
                    <a:p>
                      <a:pPr algn="ctr"/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CORE/</a:t>
                      </a:r>
                    </a:p>
                    <a:p>
                      <a:pPr algn="ctr"/>
                      <a:r>
                        <a:rPr lang="en-US" dirty="0"/>
                        <a:t>ELECTIVE/</a:t>
                      </a:r>
                    </a:p>
                    <a:p>
                      <a:pPr algn="ctr"/>
                      <a:r>
                        <a:rPr lang="en-US" dirty="0"/>
                        <a:t>GENERIC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NO.OF</a:t>
                      </a:r>
                    </a:p>
                    <a:p>
                      <a:pPr algn="ctr"/>
                      <a:r>
                        <a:rPr lang="en-US" dirty="0"/>
                        <a:t>CREDITS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068683"/>
                  </a:ext>
                </a:extLst>
              </a:tr>
              <a:tr h="36142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univ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261267"/>
                  </a:ext>
                </a:extLst>
              </a:tr>
              <a:tr h="632485">
                <a:tc row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SEM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Discrete Mathematical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Compul</a:t>
                      </a:r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Foundation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7416"/>
                  </a:ext>
                </a:extLst>
              </a:tr>
              <a:tr h="63248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102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 Oriented Programming with Java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589620"/>
                  </a:ext>
                </a:extLst>
              </a:tr>
              <a:tr h="63248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Computer 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182344"/>
                  </a:ext>
                </a:extLst>
              </a:tr>
              <a:tr h="63248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104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Operating Systems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33729"/>
                  </a:ext>
                </a:extLst>
              </a:tr>
              <a:tr h="63248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105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105.Accounting and Financial management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Generic</a:t>
                      </a:r>
                    </a:p>
                    <a:p>
                      <a:pPr algn="ctr"/>
                      <a:r>
                        <a:rPr lang="en-US" dirty="0"/>
                        <a:t>Elective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704376"/>
                  </a:ext>
                </a:extLst>
              </a:tr>
              <a:tr h="63248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106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Lab I (based on 101 &amp; 103)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957895"/>
                  </a:ext>
                </a:extLst>
              </a:tr>
              <a:tr h="63248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107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Object Oriented Programming 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509981"/>
                  </a:ext>
                </a:extLst>
              </a:tr>
              <a:tr h="632485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108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Operating Systems Lab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207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2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D03B82-BFA8-44E2-8A86-3250D93D7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598916"/>
              </p:ext>
            </p:extLst>
          </p:nvPr>
        </p:nvGraphicFramePr>
        <p:xfrm>
          <a:off x="261257" y="382088"/>
          <a:ext cx="11693433" cy="60938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493">
                  <a:extLst>
                    <a:ext uri="{9D8B030D-6E8A-4147-A177-3AD203B41FA5}">
                      <a16:colId xmlns:a16="http://schemas.microsoft.com/office/drawing/2014/main" val="1737203555"/>
                    </a:ext>
                  </a:extLst>
                </a:gridCol>
                <a:gridCol w="1112846">
                  <a:extLst>
                    <a:ext uri="{9D8B030D-6E8A-4147-A177-3AD203B41FA5}">
                      <a16:colId xmlns:a16="http://schemas.microsoft.com/office/drawing/2014/main" val="1443580706"/>
                    </a:ext>
                  </a:extLst>
                </a:gridCol>
                <a:gridCol w="2724730">
                  <a:extLst>
                    <a:ext uri="{9D8B030D-6E8A-4147-A177-3AD203B41FA5}">
                      <a16:colId xmlns:a16="http://schemas.microsoft.com/office/drawing/2014/main" val="1646622427"/>
                    </a:ext>
                  </a:extLst>
                </a:gridCol>
                <a:gridCol w="1246695">
                  <a:extLst>
                    <a:ext uri="{9D8B030D-6E8A-4147-A177-3AD203B41FA5}">
                      <a16:colId xmlns:a16="http://schemas.microsoft.com/office/drawing/2014/main" val="3978588565"/>
                    </a:ext>
                  </a:extLst>
                </a:gridCol>
                <a:gridCol w="1063093">
                  <a:extLst>
                    <a:ext uri="{9D8B030D-6E8A-4147-A177-3AD203B41FA5}">
                      <a16:colId xmlns:a16="http://schemas.microsoft.com/office/drawing/2014/main" val="4129369597"/>
                    </a:ext>
                  </a:extLst>
                </a:gridCol>
                <a:gridCol w="371213">
                  <a:extLst>
                    <a:ext uri="{9D8B030D-6E8A-4147-A177-3AD203B41FA5}">
                      <a16:colId xmlns:a16="http://schemas.microsoft.com/office/drawing/2014/main" val="2062460961"/>
                    </a:ext>
                  </a:extLst>
                </a:gridCol>
                <a:gridCol w="371213">
                  <a:extLst>
                    <a:ext uri="{9D8B030D-6E8A-4147-A177-3AD203B41FA5}">
                      <a16:colId xmlns:a16="http://schemas.microsoft.com/office/drawing/2014/main" val="2901410399"/>
                    </a:ext>
                  </a:extLst>
                </a:gridCol>
                <a:gridCol w="372892">
                  <a:extLst>
                    <a:ext uri="{9D8B030D-6E8A-4147-A177-3AD203B41FA5}">
                      <a16:colId xmlns:a16="http://schemas.microsoft.com/office/drawing/2014/main" val="117980082"/>
                    </a:ext>
                  </a:extLst>
                </a:gridCol>
                <a:gridCol w="852515">
                  <a:extLst>
                    <a:ext uri="{9D8B030D-6E8A-4147-A177-3AD203B41FA5}">
                      <a16:colId xmlns:a16="http://schemas.microsoft.com/office/drawing/2014/main" val="1463398018"/>
                    </a:ext>
                  </a:extLst>
                </a:gridCol>
                <a:gridCol w="961932">
                  <a:extLst>
                    <a:ext uri="{9D8B030D-6E8A-4147-A177-3AD203B41FA5}">
                      <a16:colId xmlns:a16="http://schemas.microsoft.com/office/drawing/2014/main" val="2448168593"/>
                    </a:ext>
                  </a:extLst>
                </a:gridCol>
                <a:gridCol w="668252">
                  <a:extLst>
                    <a:ext uri="{9D8B030D-6E8A-4147-A177-3AD203B41FA5}">
                      <a16:colId xmlns:a16="http://schemas.microsoft.com/office/drawing/2014/main" val="3340483569"/>
                    </a:ext>
                  </a:extLst>
                </a:gridCol>
                <a:gridCol w="991559">
                  <a:extLst>
                    <a:ext uri="{9D8B030D-6E8A-4147-A177-3AD203B41FA5}">
                      <a16:colId xmlns:a16="http://schemas.microsoft.com/office/drawing/2014/main" val="4253164288"/>
                    </a:ext>
                  </a:extLst>
                </a:gridCol>
              </a:tblGrid>
              <a:tr h="23933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SEMESTER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</a:t>
                      </a:r>
                    </a:p>
                    <a:p>
                      <a:pPr algn="ctr"/>
                      <a:r>
                        <a:rPr lang="en-US" dirty="0"/>
                        <a:t>NUMBER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</a:t>
                      </a:r>
                    </a:p>
                    <a:p>
                      <a:pPr algn="ctr"/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CORE/</a:t>
                      </a:r>
                    </a:p>
                    <a:p>
                      <a:pPr algn="ctr"/>
                      <a:r>
                        <a:rPr lang="en-US" dirty="0"/>
                        <a:t>ELECTIVE/</a:t>
                      </a:r>
                    </a:p>
                    <a:p>
                      <a:pPr algn="ctr"/>
                      <a:r>
                        <a:rPr lang="en-US" dirty="0"/>
                        <a:t>GENERIC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NO.OF</a:t>
                      </a:r>
                    </a:p>
                    <a:p>
                      <a:pPr algn="ctr"/>
                      <a:r>
                        <a:rPr lang="en-US" dirty="0"/>
                        <a:t>CREDITS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282789"/>
                  </a:ext>
                </a:extLst>
              </a:tr>
              <a:tr h="27011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univ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982478"/>
                  </a:ext>
                </a:extLst>
              </a:tr>
              <a:tr h="588936">
                <a:tc row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SEM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201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Computer Oriented Operations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Compul</a:t>
                      </a:r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Foundation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490758"/>
                  </a:ext>
                </a:extLst>
              </a:tr>
              <a:tr h="58893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202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 Structures using Java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41123"/>
                  </a:ext>
                </a:extLst>
              </a:tr>
              <a:tr h="58893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203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Communication and Computer Networks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83190"/>
                  </a:ext>
                </a:extLst>
              </a:tr>
              <a:tr h="58893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204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Advanced Database Management Systems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954079"/>
                  </a:ext>
                </a:extLst>
              </a:tr>
              <a:tr h="58893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205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205A. E-Commerce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Generic</a:t>
                      </a:r>
                    </a:p>
                    <a:p>
                      <a:pPr algn="ctr"/>
                      <a:r>
                        <a:rPr lang="en-US" dirty="0"/>
                        <a:t>Elective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034077"/>
                  </a:ext>
                </a:extLst>
              </a:tr>
              <a:tr h="31350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206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Group Discussion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366076"/>
                  </a:ext>
                </a:extLst>
              </a:tr>
              <a:tr h="58893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207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Lab II ( Based on 201 &amp; 203)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97457"/>
                  </a:ext>
                </a:extLst>
              </a:tr>
              <a:tr h="334210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208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 Structures Lab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944429"/>
                  </a:ext>
                </a:extLst>
              </a:tr>
              <a:tr h="658567">
                <a:tc vMerge="1"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209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Advanced Database Management Systems Lab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67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2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5F0621-93FA-42C1-8E7C-8A1B9E055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17314"/>
              </p:ext>
            </p:extLst>
          </p:nvPr>
        </p:nvGraphicFramePr>
        <p:xfrm>
          <a:off x="237310" y="252653"/>
          <a:ext cx="11717380" cy="6352694"/>
        </p:xfrm>
        <a:graphic>
          <a:graphicData uri="http://schemas.openxmlformats.org/drawingml/2006/table">
            <a:tbl>
              <a:tblPr firstRow="1" lastRow="1" bandRow="1">
                <a:tableStyleId>{5940675A-B579-460E-94D1-54222C63F5DA}</a:tableStyleId>
              </a:tblPr>
              <a:tblGrid>
                <a:gridCol w="980440">
                  <a:extLst>
                    <a:ext uri="{9D8B030D-6E8A-4147-A177-3AD203B41FA5}">
                      <a16:colId xmlns:a16="http://schemas.microsoft.com/office/drawing/2014/main" val="3077058666"/>
                    </a:ext>
                  </a:extLst>
                </a:gridCol>
                <a:gridCol w="1112846">
                  <a:extLst>
                    <a:ext uri="{9D8B030D-6E8A-4147-A177-3AD203B41FA5}">
                      <a16:colId xmlns:a16="http://schemas.microsoft.com/office/drawing/2014/main" val="138489837"/>
                    </a:ext>
                  </a:extLst>
                </a:gridCol>
                <a:gridCol w="2588644">
                  <a:extLst>
                    <a:ext uri="{9D8B030D-6E8A-4147-A177-3AD203B41FA5}">
                      <a16:colId xmlns:a16="http://schemas.microsoft.com/office/drawing/2014/main" val="2243465628"/>
                    </a:ext>
                  </a:extLst>
                </a:gridCol>
                <a:gridCol w="1382781">
                  <a:extLst>
                    <a:ext uri="{9D8B030D-6E8A-4147-A177-3AD203B41FA5}">
                      <a16:colId xmlns:a16="http://schemas.microsoft.com/office/drawing/2014/main" val="448761813"/>
                    </a:ext>
                  </a:extLst>
                </a:gridCol>
                <a:gridCol w="1063093">
                  <a:extLst>
                    <a:ext uri="{9D8B030D-6E8A-4147-A177-3AD203B41FA5}">
                      <a16:colId xmlns:a16="http://schemas.microsoft.com/office/drawing/2014/main" val="1348766535"/>
                    </a:ext>
                  </a:extLst>
                </a:gridCol>
                <a:gridCol w="371213">
                  <a:extLst>
                    <a:ext uri="{9D8B030D-6E8A-4147-A177-3AD203B41FA5}">
                      <a16:colId xmlns:a16="http://schemas.microsoft.com/office/drawing/2014/main" val="2488802310"/>
                    </a:ext>
                  </a:extLst>
                </a:gridCol>
                <a:gridCol w="371213">
                  <a:extLst>
                    <a:ext uri="{9D8B030D-6E8A-4147-A177-3AD203B41FA5}">
                      <a16:colId xmlns:a16="http://schemas.microsoft.com/office/drawing/2014/main" val="2226054600"/>
                    </a:ext>
                  </a:extLst>
                </a:gridCol>
                <a:gridCol w="372892">
                  <a:extLst>
                    <a:ext uri="{9D8B030D-6E8A-4147-A177-3AD203B41FA5}">
                      <a16:colId xmlns:a16="http://schemas.microsoft.com/office/drawing/2014/main" val="3272278174"/>
                    </a:ext>
                  </a:extLst>
                </a:gridCol>
                <a:gridCol w="852515">
                  <a:extLst>
                    <a:ext uri="{9D8B030D-6E8A-4147-A177-3AD203B41FA5}">
                      <a16:colId xmlns:a16="http://schemas.microsoft.com/office/drawing/2014/main" val="361359139"/>
                    </a:ext>
                  </a:extLst>
                </a:gridCol>
                <a:gridCol w="961932">
                  <a:extLst>
                    <a:ext uri="{9D8B030D-6E8A-4147-A177-3AD203B41FA5}">
                      <a16:colId xmlns:a16="http://schemas.microsoft.com/office/drawing/2014/main" val="1824978820"/>
                    </a:ext>
                  </a:extLst>
                </a:gridCol>
                <a:gridCol w="668252">
                  <a:extLst>
                    <a:ext uri="{9D8B030D-6E8A-4147-A177-3AD203B41FA5}">
                      <a16:colId xmlns:a16="http://schemas.microsoft.com/office/drawing/2014/main" val="217487182"/>
                    </a:ext>
                  </a:extLst>
                </a:gridCol>
                <a:gridCol w="991559">
                  <a:extLst>
                    <a:ext uri="{9D8B030D-6E8A-4147-A177-3AD203B41FA5}">
                      <a16:colId xmlns:a16="http://schemas.microsoft.com/office/drawing/2014/main" val="678554154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SEMESTER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</a:t>
                      </a:r>
                    </a:p>
                    <a:p>
                      <a:pPr algn="ctr"/>
                      <a:r>
                        <a:rPr lang="en-US" dirty="0"/>
                        <a:t>NUMBER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</a:t>
                      </a:r>
                    </a:p>
                    <a:p>
                      <a:pPr algn="ctr"/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CORE/</a:t>
                      </a:r>
                    </a:p>
                    <a:p>
                      <a:pPr algn="ctr"/>
                      <a:r>
                        <a:rPr lang="en-US" dirty="0"/>
                        <a:t>ELECTIVE/</a:t>
                      </a:r>
                    </a:p>
                    <a:p>
                      <a:pPr algn="ctr"/>
                      <a:r>
                        <a:rPr lang="en-US" dirty="0"/>
                        <a:t>GENERIC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NO.OF</a:t>
                      </a:r>
                    </a:p>
                    <a:p>
                      <a:pPr algn="ctr"/>
                      <a:r>
                        <a:rPr lang="en-US" dirty="0"/>
                        <a:t>CREDITS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270300"/>
                  </a:ext>
                </a:extLst>
              </a:tr>
              <a:tr h="27011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univ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4386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 SEM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301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Software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Compul</a:t>
                      </a:r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en-US" dirty="0"/>
                        <a:t>Foundation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242987"/>
                  </a:ext>
                </a:extLst>
              </a:tr>
              <a:tr h="345994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302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Computer Graphics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429532"/>
                  </a:ext>
                </a:extLst>
              </a:tr>
              <a:tr h="58893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303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304A.Data warehousing and Data mining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828037"/>
                  </a:ext>
                </a:extLst>
              </a:tr>
              <a:tr h="58893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304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Advanced Database Management Systems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Generic</a:t>
                      </a:r>
                    </a:p>
                    <a:p>
                      <a:pPr algn="ctr"/>
                      <a:r>
                        <a:rPr lang="en-US" dirty="0"/>
                        <a:t>Elective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42784"/>
                  </a:ext>
                </a:extLst>
              </a:tr>
              <a:tr h="58893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305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305A. Cryptography and Network Security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Generic</a:t>
                      </a:r>
                    </a:p>
                    <a:p>
                      <a:pPr algn="ctr"/>
                      <a:r>
                        <a:rPr lang="en-US" dirty="0"/>
                        <a:t>Elective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31725"/>
                  </a:ext>
                </a:extLst>
              </a:tr>
              <a:tr h="59418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306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courses offered by Other departments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Open</a:t>
                      </a:r>
                    </a:p>
                    <a:p>
                      <a:pPr algn="ctr"/>
                      <a:r>
                        <a:rPr lang="en-US" dirty="0"/>
                        <a:t>Elective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85757"/>
                  </a:ext>
                </a:extLst>
              </a:tr>
              <a:tr h="16981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307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Technical Seminar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777388"/>
                  </a:ext>
                </a:extLst>
              </a:tr>
              <a:tr h="334210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308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Software Lab III (301&amp;302)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41290"/>
                  </a:ext>
                </a:extLst>
              </a:tr>
              <a:tr h="500534">
                <a:tc vMerge="1"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309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Web Technologies Lab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96999"/>
                  </a:ext>
                </a:extLst>
              </a:tr>
              <a:tr h="269068">
                <a:tc vMerge="1"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MCA 310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Minor Project 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512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529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20158E-445C-4399-A0C3-ADE7B478A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035017"/>
              </p:ext>
            </p:extLst>
          </p:nvPr>
        </p:nvGraphicFramePr>
        <p:xfrm>
          <a:off x="354874" y="484376"/>
          <a:ext cx="11693433" cy="56878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493">
                  <a:extLst>
                    <a:ext uri="{9D8B030D-6E8A-4147-A177-3AD203B41FA5}">
                      <a16:colId xmlns:a16="http://schemas.microsoft.com/office/drawing/2014/main" val="4160511310"/>
                    </a:ext>
                  </a:extLst>
                </a:gridCol>
                <a:gridCol w="1379582">
                  <a:extLst>
                    <a:ext uri="{9D8B030D-6E8A-4147-A177-3AD203B41FA5}">
                      <a16:colId xmlns:a16="http://schemas.microsoft.com/office/drawing/2014/main" val="985275233"/>
                    </a:ext>
                  </a:extLst>
                </a:gridCol>
                <a:gridCol w="2457994">
                  <a:extLst>
                    <a:ext uri="{9D8B030D-6E8A-4147-A177-3AD203B41FA5}">
                      <a16:colId xmlns:a16="http://schemas.microsoft.com/office/drawing/2014/main" val="2183915937"/>
                    </a:ext>
                  </a:extLst>
                </a:gridCol>
                <a:gridCol w="1246695">
                  <a:extLst>
                    <a:ext uri="{9D8B030D-6E8A-4147-A177-3AD203B41FA5}">
                      <a16:colId xmlns:a16="http://schemas.microsoft.com/office/drawing/2014/main" val="3209115599"/>
                    </a:ext>
                  </a:extLst>
                </a:gridCol>
                <a:gridCol w="1063093">
                  <a:extLst>
                    <a:ext uri="{9D8B030D-6E8A-4147-A177-3AD203B41FA5}">
                      <a16:colId xmlns:a16="http://schemas.microsoft.com/office/drawing/2014/main" val="1557186298"/>
                    </a:ext>
                  </a:extLst>
                </a:gridCol>
                <a:gridCol w="371213">
                  <a:extLst>
                    <a:ext uri="{9D8B030D-6E8A-4147-A177-3AD203B41FA5}">
                      <a16:colId xmlns:a16="http://schemas.microsoft.com/office/drawing/2014/main" val="3366338500"/>
                    </a:ext>
                  </a:extLst>
                </a:gridCol>
                <a:gridCol w="371213">
                  <a:extLst>
                    <a:ext uri="{9D8B030D-6E8A-4147-A177-3AD203B41FA5}">
                      <a16:colId xmlns:a16="http://schemas.microsoft.com/office/drawing/2014/main" val="1327439866"/>
                    </a:ext>
                  </a:extLst>
                </a:gridCol>
                <a:gridCol w="372892">
                  <a:extLst>
                    <a:ext uri="{9D8B030D-6E8A-4147-A177-3AD203B41FA5}">
                      <a16:colId xmlns:a16="http://schemas.microsoft.com/office/drawing/2014/main" val="1642128342"/>
                    </a:ext>
                  </a:extLst>
                </a:gridCol>
                <a:gridCol w="852515">
                  <a:extLst>
                    <a:ext uri="{9D8B030D-6E8A-4147-A177-3AD203B41FA5}">
                      <a16:colId xmlns:a16="http://schemas.microsoft.com/office/drawing/2014/main" val="905494596"/>
                    </a:ext>
                  </a:extLst>
                </a:gridCol>
                <a:gridCol w="961932">
                  <a:extLst>
                    <a:ext uri="{9D8B030D-6E8A-4147-A177-3AD203B41FA5}">
                      <a16:colId xmlns:a16="http://schemas.microsoft.com/office/drawing/2014/main" val="2217242437"/>
                    </a:ext>
                  </a:extLst>
                </a:gridCol>
                <a:gridCol w="668252">
                  <a:extLst>
                    <a:ext uri="{9D8B030D-6E8A-4147-A177-3AD203B41FA5}">
                      <a16:colId xmlns:a16="http://schemas.microsoft.com/office/drawing/2014/main" val="909615654"/>
                    </a:ext>
                  </a:extLst>
                </a:gridCol>
                <a:gridCol w="991559">
                  <a:extLst>
                    <a:ext uri="{9D8B030D-6E8A-4147-A177-3AD203B41FA5}">
                      <a16:colId xmlns:a16="http://schemas.microsoft.com/office/drawing/2014/main" val="3643752961"/>
                    </a:ext>
                  </a:extLst>
                </a:gridCol>
              </a:tblGrid>
              <a:tr h="23933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SEMESTER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</a:t>
                      </a:r>
                    </a:p>
                    <a:p>
                      <a:pPr algn="ctr"/>
                      <a:r>
                        <a:rPr lang="en-US" dirty="0"/>
                        <a:t>NUMBER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</a:t>
                      </a:r>
                    </a:p>
                    <a:p>
                      <a:pPr algn="ctr"/>
                      <a:r>
                        <a:rPr lang="en-US" dirty="0"/>
                        <a:t>TITLE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CORE/</a:t>
                      </a:r>
                    </a:p>
                    <a:p>
                      <a:pPr algn="ctr"/>
                      <a:r>
                        <a:rPr lang="en-US" dirty="0"/>
                        <a:t>ELECTIVE/</a:t>
                      </a:r>
                    </a:p>
                    <a:p>
                      <a:pPr algn="ctr"/>
                      <a:r>
                        <a:rPr lang="en-US" dirty="0"/>
                        <a:t>GENERIC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NO.OF</a:t>
                      </a:r>
                    </a:p>
                    <a:p>
                      <a:pPr algn="ctr"/>
                      <a:r>
                        <a:rPr lang="en-US" dirty="0"/>
                        <a:t>CREDITS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67952"/>
                  </a:ext>
                </a:extLst>
              </a:tr>
              <a:tr h="27011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univ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625848"/>
                  </a:ext>
                </a:extLst>
              </a:tr>
              <a:tr h="588936">
                <a:tc row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 SEM</a:t>
                      </a:r>
                      <a:endParaRPr lang="en-IN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MCA 401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401A.Cloud Computing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Generic Elective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973335"/>
                  </a:ext>
                </a:extLst>
              </a:tr>
              <a:tr h="58893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401B. Dot Net    Technologies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098081"/>
                  </a:ext>
                </a:extLst>
              </a:tr>
              <a:tr h="58893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401C. Software Testing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475384"/>
                  </a:ext>
                </a:extLst>
              </a:tr>
              <a:tr h="58893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MCA 402</a:t>
                      </a:r>
                      <a:endParaRPr lang="en-IN" dirty="0"/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402A. Essentials of Data Science</a:t>
                      </a:r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Generic Elective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843953"/>
                  </a:ext>
                </a:extLst>
              </a:tr>
              <a:tr h="58893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402B.Deep Learning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55480"/>
                  </a:ext>
                </a:extLst>
              </a:tr>
              <a:tr h="313508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402C.Internet of Things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875883"/>
                  </a:ext>
                </a:extLst>
              </a:tr>
              <a:tr h="1360696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MCA 403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Major Project work (One Month Course work &amp; 3 Months on site project)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611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28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6DE6E-15CE-4E8B-9D75-C9D0A8678CC9}"/>
              </a:ext>
            </a:extLst>
          </p:cNvPr>
          <p:cNvSpPr txBox="1"/>
          <p:nvPr/>
        </p:nvSpPr>
        <p:spPr>
          <a:xfrm flipH="1">
            <a:off x="3428999" y="2816665"/>
            <a:ext cx="7458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Sitka Small" panose="02000505000000020004" pitchFamily="2" charset="0"/>
              </a:rPr>
              <a:t>THANK YOU</a:t>
            </a:r>
            <a:endParaRPr lang="en-IN" sz="6000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582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128</TotalTime>
  <Words>682</Words>
  <Application>Microsoft Office PowerPoint</Application>
  <PresentationFormat>Widescreen</PresentationFormat>
  <Paragraphs>399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Sitka Small</vt:lpstr>
      <vt:lpstr>Celestial</vt:lpstr>
      <vt:lpstr>ABOUT MCA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sakep</dc:creator>
  <cp:lastModifiedBy>sakep</cp:lastModifiedBy>
  <cp:revision>16</cp:revision>
  <dcterms:created xsi:type="dcterms:W3CDTF">2024-02-29T17:10:25Z</dcterms:created>
  <dcterms:modified xsi:type="dcterms:W3CDTF">2024-02-29T19:18:34Z</dcterms:modified>
</cp:coreProperties>
</file>