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DB54E-B7FD-4F92-87D0-F7DAF4380D83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8CAB09-A31F-4743-BF9C-BC9FF26178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849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6654-5E68-482D-B245-FA6A0E89AF9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44C9-6D32-4D82-AEF8-C180F28F6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409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6654-5E68-482D-B245-FA6A0E89AF9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44C9-6D32-4D82-AEF8-C180F28F6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8338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6654-5E68-482D-B245-FA6A0E89AF9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44C9-6D32-4D82-AEF8-C180F28F6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70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6654-5E68-482D-B245-FA6A0E89AF9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44C9-6D32-4D82-AEF8-C180F28F6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4872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6654-5E68-482D-B245-FA6A0E89AF9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44C9-6D32-4D82-AEF8-C180F28F6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825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6654-5E68-482D-B245-FA6A0E89AF9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44C9-6D32-4D82-AEF8-C180F28F6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144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6654-5E68-482D-B245-FA6A0E89AF9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44C9-6D32-4D82-AEF8-C180F28F6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8283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6654-5E68-482D-B245-FA6A0E89AF9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44C9-6D32-4D82-AEF8-C180F28F6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35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6654-5E68-482D-B245-FA6A0E89AF9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44C9-6D32-4D82-AEF8-C180F28F6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7268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6654-5E68-482D-B245-FA6A0E89AF9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44C9-6D32-4D82-AEF8-C180F28F6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6969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36654-5E68-482D-B245-FA6A0E89AF9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E44C9-6D32-4D82-AEF8-C180F28F6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039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36654-5E68-482D-B245-FA6A0E89AF9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DE44C9-6D32-4D82-AEF8-C180F28F63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001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260648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MOTHER THERESA INSTITUTIONS OF</a:t>
            </a:r>
            <a:br>
              <a:rPr lang="en-US" dirty="0" smtClean="0"/>
            </a:br>
            <a:r>
              <a:rPr lang="en-US" dirty="0" smtClean="0"/>
              <a:t>COMPUTER APPLICATIONS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9632" y="1268760"/>
            <a:ext cx="6480720" cy="252028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ORGANISATION CHART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2023-2025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2060848"/>
            <a:ext cx="1238250" cy="1238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60232" y="5253331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    PRESENTED BY</a:t>
            </a:r>
          </a:p>
          <a:p>
            <a:r>
              <a:rPr lang="en-US" dirty="0" smtClean="0"/>
              <a:t>      S.VENKATESH</a:t>
            </a:r>
          </a:p>
          <a:p>
            <a:r>
              <a:rPr lang="en-US" dirty="0" smtClean="0"/>
              <a:t>        2723114</a:t>
            </a:r>
          </a:p>
          <a:p>
            <a:r>
              <a:rPr lang="en-US" dirty="0" smtClean="0"/>
              <a:t>       B-SECTION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0797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59832" y="116632"/>
            <a:ext cx="2808312" cy="387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CORRESPONDENT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090365" y="819824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CHAIRPERSON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059832" y="1412776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ACADEMIC  ADVISOR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059832" y="2132856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ACADEMIC  DIRECTOR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059832" y="2852936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PRINCIPAL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059832" y="3645024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HOD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3059832" y="4293096"/>
            <a:ext cx="2808312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STAFF</a:t>
            </a:r>
            <a:endParaRPr lang="en-IN" dirty="0"/>
          </a:p>
        </p:txBody>
      </p:sp>
      <p:sp>
        <p:nvSpPr>
          <p:cNvPr id="11" name="Down Arrow 10"/>
          <p:cNvSpPr/>
          <p:nvPr/>
        </p:nvSpPr>
        <p:spPr>
          <a:xfrm>
            <a:off x="4463988" y="504056"/>
            <a:ext cx="45719" cy="2606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Down Arrow 11"/>
          <p:cNvSpPr/>
          <p:nvPr/>
        </p:nvSpPr>
        <p:spPr>
          <a:xfrm>
            <a:off x="4463988" y="1179864"/>
            <a:ext cx="45719" cy="2329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Down Arrow 12"/>
          <p:cNvSpPr/>
          <p:nvPr/>
        </p:nvSpPr>
        <p:spPr>
          <a:xfrm>
            <a:off x="4463988" y="1772816"/>
            <a:ext cx="4571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Down Arrow 13"/>
          <p:cNvSpPr/>
          <p:nvPr/>
        </p:nvSpPr>
        <p:spPr>
          <a:xfrm>
            <a:off x="4441128" y="2492896"/>
            <a:ext cx="4571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Down Arrow 14"/>
          <p:cNvSpPr/>
          <p:nvPr/>
        </p:nvSpPr>
        <p:spPr>
          <a:xfrm>
            <a:off x="4441128" y="3212976"/>
            <a:ext cx="45719" cy="36004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Down Arrow 16"/>
          <p:cNvSpPr/>
          <p:nvPr/>
        </p:nvSpPr>
        <p:spPr>
          <a:xfrm>
            <a:off x="4441128" y="4005064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Down Arrow 17"/>
          <p:cNvSpPr/>
          <p:nvPr/>
        </p:nvSpPr>
        <p:spPr>
          <a:xfrm>
            <a:off x="4441128" y="4653136"/>
            <a:ext cx="45719" cy="288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/>
          <p:cNvSpPr/>
          <p:nvPr/>
        </p:nvSpPr>
        <p:spPr>
          <a:xfrm>
            <a:off x="2051720" y="5013176"/>
            <a:ext cx="5472608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Down Arrow 20"/>
          <p:cNvSpPr/>
          <p:nvPr/>
        </p:nvSpPr>
        <p:spPr>
          <a:xfrm>
            <a:off x="2051720" y="5058895"/>
            <a:ext cx="45719" cy="458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Down Arrow 21"/>
          <p:cNvSpPr/>
          <p:nvPr/>
        </p:nvSpPr>
        <p:spPr>
          <a:xfrm>
            <a:off x="3491880" y="5058895"/>
            <a:ext cx="72008" cy="458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Down Arrow 22"/>
          <p:cNvSpPr/>
          <p:nvPr/>
        </p:nvSpPr>
        <p:spPr>
          <a:xfrm>
            <a:off x="5508104" y="5058895"/>
            <a:ext cx="45719" cy="458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Down Arrow 23"/>
          <p:cNvSpPr/>
          <p:nvPr/>
        </p:nvSpPr>
        <p:spPr>
          <a:xfrm>
            <a:off x="7452320" y="5058895"/>
            <a:ext cx="72008" cy="4583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/>
          <p:cNvSpPr/>
          <p:nvPr/>
        </p:nvSpPr>
        <p:spPr>
          <a:xfrm>
            <a:off x="1115616" y="5517232"/>
            <a:ext cx="1584176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TEACHING</a:t>
            </a:r>
            <a:endParaRPr lang="en-IN" dirty="0"/>
          </a:p>
        </p:txBody>
      </p:sp>
      <p:sp>
        <p:nvSpPr>
          <p:cNvPr id="26" name="Rectangle 25"/>
          <p:cNvSpPr/>
          <p:nvPr/>
        </p:nvSpPr>
        <p:spPr>
          <a:xfrm>
            <a:off x="2915816" y="5517232"/>
            <a:ext cx="1548171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NON TEACHING</a:t>
            </a:r>
            <a:endParaRPr lang="en-IN" dirty="0"/>
          </a:p>
        </p:txBody>
      </p:sp>
      <p:sp>
        <p:nvSpPr>
          <p:cNvPr id="27" name="Rectangle 26"/>
          <p:cNvSpPr/>
          <p:nvPr/>
        </p:nvSpPr>
        <p:spPr>
          <a:xfrm>
            <a:off x="4788024" y="5517232"/>
            <a:ext cx="165618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LAB ADMIN</a:t>
            </a:r>
            <a:endParaRPr lang="en-IN" dirty="0"/>
          </a:p>
        </p:txBody>
      </p:sp>
      <p:sp>
        <p:nvSpPr>
          <p:cNvPr id="28" name="Rectangle 27"/>
          <p:cNvSpPr/>
          <p:nvPr/>
        </p:nvSpPr>
        <p:spPr>
          <a:xfrm>
            <a:off x="6732240" y="5517232"/>
            <a:ext cx="2016224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ATTENDERS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7820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16632"/>
            <a:ext cx="8928992" cy="6552728"/>
          </a:xfrm>
        </p:spPr>
        <p:txBody>
          <a:bodyPr/>
          <a:lstStyle/>
          <a:p>
            <a:r>
              <a:rPr lang="en-US" dirty="0" smtClean="0"/>
              <a:t>                  		DETAILS</a:t>
            </a:r>
          </a:p>
          <a:p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sz="1600" dirty="0" smtClean="0"/>
              <a:t>CORRESPONDENT    :  MR.M.RAVINDRA BABU</a:t>
            </a:r>
          </a:p>
          <a:p>
            <a:r>
              <a:rPr lang="en-US" sz="1600" dirty="0" smtClean="0"/>
              <a:t>    CHAIRPERSON             :   DR.M.R.SUNIL</a:t>
            </a:r>
          </a:p>
          <a:p>
            <a:r>
              <a:rPr lang="en-US" sz="1600" dirty="0" smtClean="0"/>
              <a:t>    ACADEMIC ADVISOR   :  DR.R.RAJENDAR REDDY</a:t>
            </a:r>
          </a:p>
          <a:p>
            <a:r>
              <a:rPr lang="en-US" sz="1600" dirty="0" smtClean="0"/>
              <a:t>    ACADEMIC DIRECTOR  : DR.N.RAJA KUMAR</a:t>
            </a:r>
          </a:p>
          <a:p>
            <a:r>
              <a:rPr lang="en-US" sz="1600" dirty="0" smtClean="0"/>
              <a:t>    PRINCIPAL                       : MR.R.PRABHAKAR NAIDU</a:t>
            </a:r>
          </a:p>
          <a:p>
            <a:r>
              <a:rPr lang="en-US" sz="1600" dirty="0" smtClean="0"/>
              <a:t>    HOD                                  : MR.A.MURALI MOHAN</a:t>
            </a:r>
          </a:p>
          <a:p>
            <a:r>
              <a:rPr lang="en-US" sz="1600" dirty="0" smtClean="0"/>
              <a:t>    TEACHING  STAFF            : </a:t>
            </a:r>
          </a:p>
          <a:p>
            <a:pPr marL="457200" lvl="1" indent="0">
              <a:buNone/>
            </a:pPr>
            <a:r>
              <a:rPr lang="en-US" sz="1200" dirty="0" smtClean="0"/>
              <a:t>                                                              </a:t>
            </a:r>
            <a:r>
              <a:rPr lang="en-US" sz="1600" dirty="0" smtClean="0"/>
              <a:t>1.K.CHANDRA SEKHAR[</a:t>
            </a:r>
            <a:r>
              <a:rPr lang="en-US" sz="1600" dirty="0" err="1" smtClean="0"/>
              <a:t>M.sc,Mphil</a:t>
            </a:r>
            <a:r>
              <a:rPr lang="en-US" sz="1600" dirty="0" smtClean="0"/>
              <a:t>(</a:t>
            </a:r>
            <a:r>
              <a:rPr lang="en-US" sz="1600" dirty="0" err="1" smtClean="0"/>
              <a:t>phd</a:t>
            </a:r>
            <a:r>
              <a:rPr lang="en-US" sz="1600" dirty="0" smtClean="0"/>
              <a:t>),</a:t>
            </a:r>
            <a:r>
              <a:rPr lang="en-US" sz="1600" dirty="0" err="1" smtClean="0"/>
              <a:t>Ass.prof</a:t>
            </a:r>
            <a:r>
              <a:rPr lang="en-US" sz="1600" dirty="0" smtClean="0"/>
              <a:t>]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2.C.HASHYA[MCA]                                                                                                                                                                                                                                    		                  3.K.BALA SUBRAMANYAM[MCA]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                                 4.T.CHAKRAVARTHI[MCA]</a:t>
            </a:r>
          </a:p>
          <a:p>
            <a:r>
              <a:rPr lang="en-US" sz="1600" dirty="0" smtClean="0"/>
              <a:t>     NON-TEACHING STAFF  : </a:t>
            </a:r>
          </a:p>
          <a:p>
            <a:r>
              <a:rPr lang="en-US" sz="1600" dirty="0" smtClean="0"/>
              <a:t>    LAB-ADMIN                      : R.DAMODAR REDDY[BCOM]</a:t>
            </a:r>
          </a:p>
          <a:p>
            <a:r>
              <a:rPr lang="en-US" sz="1600" dirty="0" smtClean="0"/>
              <a:t>    ATTENDERS                       : 1.YASODAMMA 2.RATHNAMMA</a:t>
            </a:r>
          </a:p>
          <a:p>
            <a:pPr marL="2286000" lvl="5" indent="0">
              <a:buNone/>
            </a:pPr>
            <a:endParaRPr lang="en-IN" sz="400" dirty="0"/>
          </a:p>
        </p:txBody>
      </p:sp>
    </p:spTree>
    <p:extLst>
      <p:ext uri="{BB962C8B-B14F-4D97-AF65-F5344CB8AC3E}">
        <p14:creationId xmlns:p14="http://schemas.microsoft.com/office/powerpoint/2010/main" val="1118388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32</Words>
  <Application>Microsoft Office PowerPoint</Application>
  <PresentationFormat>On-screen Show (4:3)</PresentationFormat>
  <Paragraphs>35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MOTHER THERESA INSTITUTIONS OF COMPUTER APPLICATIONS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MOTHER THERESA INSTITUTIONS OF COMPUTER APPLICATIONS</dc:title>
  <dc:creator>mtca23114</dc:creator>
  <cp:lastModifiedBy>mtca23114</cp:lastModifiedBy>
  <cp:revision>4</cp:revision>
  <dcterms:created xsi:type="dcterms:W3CDTF">2024-03-16T08:38:56Z</dcterms:created>
  <dcterms:modified xsi:type="dcterms:W3CDTF">2024-03-16T09:14:25Z</dcterms:modified>
</cp:coreProperties>
</file>