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03" r:id="rId1"/>
  </p:sldMasterIdLst>
  <p:notesMasterIdLst>
    <p:notesMasterId r:id="rId3"/>
  </p:notesMasterIdLst>
  <p:sldIdLst>
    <p:sldId id="260" r:id="rId2"/>
  </p:sldIdLst>
  <p:sldSz cx="12192000" cy="6858000"/>
  <p:notesSz cx="6858000" cy="9144000"/>
  <p:embeddedFontLst>
    <p:embeddedFont>
      <p:font typeface="Gill Sans Nova" panose="020B0602020104020203" pitchFamily="34" charset="0"/>
      <p:regular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B4FF2-998C-4DD7-96C0-B208EEA49559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3591D-9C67-4CB7-8850-7924F5466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0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3591D-9C67-4CB7-8850-7924F5466A6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2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1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8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2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2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5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5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8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42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793" r:id="rId7"/>
    <p:sldLayoutId id="2147483794" r:id="rId8"/>
    <p:sldLayoutId id="2147483801" r:id="rId9"/>
    <p:sldLayoutId id="2147483792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mosaic of colorful geometric shapes">
            <a:extLst>
              <a:ext uri="{FF2B5EF4-FFF2-40B4-BE49-F238E27FC236}">
                <a16:creationId xmlns:a16="http://schemas.microsoft.com/office/drawing/2014/main" id="{1DD4FF95-AAD7-3B98-F75C-D926A81A40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76000" contrast="13000"/>
                    </a14:imgEffect>
                  </a14:imgLayer>
                </a14:imgProps>
              </a:ext>
            </a:extLst>
          </a:blip>
          <a:srcRect t="17107" b="4222"/>
          <a:stretch/>
        </p:blipFill>
        <p:spPr>
          <a:xfrm>
            <a:off x="-5335" y="10"/>
            <a:ext cx="12191980" cy="685799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E825A0-A7BE-F656-CC41-8CE6B51F5B30}"/>
              </a:ext>
            </a:extLst>
          </p:cNvPr>
          <p:cNvSpPr/>
          <p:nvPr/>
        </p:nvSpPr>
        <p:spPr>
          <a:xfrm>
            <a:off x="298174" y="248478"/>
            <a:ext cx="11608904" cy="6321287"/>
          </a:xfrm>
          <a:prstGeom prst="roundRect">
            <a:avLst>
              <a:gd name="adj" fmla="val 6289"/>
            </a:avLst>
          </a:prstGeom>
          <a:gradFill>
            <a:gsLst>
              <a:gs pos="16000">
                <a:schemeClr val="tx1">
                  <a:alpha val="30000"/>
                </a:schemeClr>
              </a:gs>
              <a:gs pos="81000">
                <a:schemeClr val="tx1">
                  <a:alpha val="15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tx1">
                    <a:alpha val="80000"/>
                    <a:lumMod val="4000"/>
                    <a:lumOff val="96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C5882B-8012-0488-5F14-6BEAEA562433}"/>
              </a:ext>
            </a:extLst>
          </p:cNvPr>
          <p:cNvSpPr/>
          <p:nvPr/>
        </p:nvSpPr>
        <p:spPr>
          <a:xfrm>
            <a:off x="429463" y="1088319"/>
            <a:ext cx="4988649" cy="2445000"/>
          </a:xfrm>
          <a:prstGeom prst="roundRect">
            <a:avLst>
              <a:gd name="adj" fmla="val 11070"/>
            </a:avLst>
          </a:prstGeom>
          <a:gradFill>
            <a:gsLst>
              <a:gs pos="16000">
                <a:srgbClr val="1ED860">
                  <a:alpha val="90000"/>
                </a:srgbClr>
              </a:gs>
              <a:gs pos="81000">
                <a:srgbClr val="1ED860">
                  <a:alpha val="40000"/>
                </a:srgbClr>
              </a:gs>
            </a:gsLst>
            <a:lin ang="4200000" scaled="0"/>
          </a:gradFill>
          <a:ln>
            <a:gradFill>
              <a:gsLst>
                <a:gs pos="16000">
                  <a:schemeClr val="tx1">
                    <a:alpha val="80000"/>
                    <a:lumMod val="4000"/>
                    <a:lumOff val="96000"/>
                  </a:schemeClr>
                </a:gs>
                <a:gs pos="81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D97325-2C95-43CE-C46E-5B0193E93C54}"/>
              </a:ext>
            </a:extLst>
          </p:cNvPr>
          <p:cNvSpPr/>
          <p:nvPr/>
        </p:nvSpPr>
        <p:spPr>
          <a:xfrm>
            <a:off x="448914" y="3617845"/>
            <a:ext cx="4988649" cy="2812772"/>
          </a:xfrm>
          <a:prstGeom prst="roundRect">
            <a:avLst>
              <a:gd name="adj" fmla="val 11070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20000">
                  <a:schemeClr val="tx1">
                    <a:alpha val="80000"/>
                    <a:lumMod val="4000"/>
                    <a:lumOff val="96000"/>
                  </a:schemeClr>
                </a:gs>
                <a:gs pos="81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2B4A85-0F52-C78C-E3FE-E9DE772100E3}"/>
              </a:ext>
            </a:extLst>
          </p:cNvPr>
          <p:cNvSpPr/>
          <p:nvPr/>
        </p:nvSpPr>
        <p:spPr>
          <a:xfrm>
            <a:off x="5569868" y="4283776"/>
            <a:ext cx="6173218" cy="2146841"/>
          </a:xfrm>
          <a:prstGeom prst="roundRect">
            <a:avLst>
              <a:gd name="adj" fmla="val 11070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20000">
                  <a:schemeClr val="tx1">
                    <a:alpha val="80000"/>
                    <a:lumMod val="4000"/>
                    <a:lumOff val="96000"/>
                  </a:schemeClr>
                </a:gs>
                <a:gs pos="81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E08D73-5880-62B3-4097-C1FCC14AA1AE}"/>
              </a:ext>
            </a:extLst>
          </p:cNvPr>
          <p:cNvSpPr/>
          <p:nvPr/>
        </p:nvSpPr>
        <p:spPr>
          <a:xfrm>
            <a:off x="8770005" y="2119517"/>
            <a:ext cx="2973077" cy="2032568"/>
          </a:xfrm>
          <a:prstGeom prst="roundRect">
            <a:avLst>
              <a:gd name="adj" fmla="val 11070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20000">
                  <a:schemeClr val="tx1">
                    <a:alpha val="80000"/>
                    <a:lumMod val="4000"/>
                    <a:lumOff val="96000"/>
                  </a:schemeClr>
                </a:gs>
                <a:gs pos="81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0D29AD-C4E6-080B-4B3D-3D3A68F650DD}"/>
              </a:ext>
            </a:extLst>
          </p:cNvPr>
          <p:cNvSpPr/>
          <p:nvPr/>
        </p:nvSpPr>
        <p:spPr>
          <a:xfrm>
            <a:off x="5569867" y="2119517"/>
            <a:ext cx="3036147" cy="2032568"/>
          </a:xfrm>
          <a:prstGeom prst="roundRect">
            <a:avLst>
              <a:gd name="adj" fmla="val 11070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20000">
                  <a:schemeClr val="tx1">
                    <a:alpha val="80000"/>
                    <a:lumMod val="4000"/>
                    <a:lumOff val="96000"/>
                  </a:schemeClr>
                </a:gs>
                <a:gs pos="81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B72706-67CF-6154-DABE-69B4BDF84BF0}"/>
              </a:ext>
            </a:extLst>
          </p:cNvPr>
          <p:cNvSpPr/>
          <p:nvPr/>
        </p:nvSpPr>
        <p:spPr>
          <a:xfrm>
            <a:off x="5569867" y="1088319"/>
            <a:ext cx="3036147" cy="899507"/>
          </a:xfrm>
          <a:prstGeom prst="roundRect">
            <a:avLst>
              <a:gd name="adj" fmla="val 11070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21000">
                  <a:schemeClr val="tx1">
                    <a:alpha val="80000"/>
                    <a:lumMod val="4000"/>
                    <a:lumOff val="96000"/>
                  </a:schemeClr>
                </a:gs>
                <a:gs pos="8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6F67E5-7D0D-C135-0025-64C967D767B1}"/>
              </a:ext>
            </a:extLst>
          </p:cNvPr>
          <p:cNvSpPr/>
          <p:nvPr/>
        </p:nvSpPr>
        <p:spPr>
          <a:xfrm>
            <a:off x="8770005" y="1088319"/>
            <a:ext cx="2973077" cy="899507"/>
          </a:xfrm>
          <a:prstGeom prst="roundRect">
            <a:avLst>
              <a:gd name="adj" fmla="val 11070"/>
            </a:avLst>
          </a:prstGeom>
          <a:gradFill>
            <a:gsLst>
              <a:gs pos="16000">
                <a:schemeClr val="bg1">
                  <a:alpha val="40000"/>
                </a:schemeClr>
              </a:gs>
              <a:gs pos="81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20000">
                  <a:schemeClr val="tx1">
                    <a:alpha val="80000"/>
                    <a:lumMod val="4000"/>
                    <a:lumOff val="96000"/>
                  </a:schemeClr>
                </a:gs>
                <a:gs pos="83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5EA7BC-0E4B-77BD-10C6-7F3CD935140E}"/>
              </a:ext>
            </a:extLst>
          </p:cNvPr>
          <p:cNvSpPr/>
          <p:nvPr/>
        </p:nvSpPr>
        <p:spPr>
          <a:xfrm>
            <a:off x="508553" y="336726"/>
            <a:ext cx="11161643" cy="566583"/>
          </a:xfrm>
          <a:prstGeom prst="roundRect">
            <a:avLst>
              <a:gd name="adj" fmla="val 31869"/>
            </a:avLst>
          </a:prstGeom>
          <a:gradFill>
            <a:gsLst>
              <a:gs pos="16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gradFill>
              <a:gsLst>
                <a:gs pos="20000">
                  <a:schemeClr val="bg1"/>
                </a:gs>
                <a:gs pos="81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 descr="A green circle with black lines in it&#10;&#10;Description automatically generated">
            <a:extLst>
              <a:ext uri="{FF2B5EF4-FFF2-40B4-BE49-F238E27FC236}">
                <a16:creationId xmlns:a16="http://schemas.microsoft.com/office/drawing/2014/main" id="{BD6B01EE-7695-50C2-DF5B-8AEA49676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44" y="375012"/>
            <a:ext cx="465830" cy="465830"/>
          </a:xfrm>
          <a:prstGeom prst="rect">
            <a:avLst/>
          </a:prstGeom>
        </p:spPr>
      </p:pic>
      <p:pic>
        <p:nvPicPr>
          <p:cNvPr id="18" name="Graphic 17" descr="Refresh with solid fill">
            <a:extLst>
              <a:ext uri="{FF2B5EF4-FFF2-40B4-BE49-F238E27FC236}">
                <a16:creationId xmlns:a16="http://schemas.microsoft.com/office/drawing/2014/main" id="{89BC72AC-32BD-03C6-7C2E-2E346F07CF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776" y="398001"/>
            <a:ext cx="465830" cy="465830"/>
          </a:xfrm>
          <a:prstGeom prst="rect">
            <a:avLst/>
          </a:prstGeom>
        </p:spPr>
      </p:pic>
      <p:pic>
        <p:nvPicPr>
          <p:cNvPr id="20" name="Picture 19" descr="A green circle with a black background">
            <a:extLst>
              <a:ext uri="{FF2B5EF4-FFF2-40B4-BE49-F238E27FC236}">
                <a16:creationId xmlns:a16="http://schemas.microsoft.com/office/drawing/2014/main" id="{C85DAC45-9D12-FB6E-E902-B381C58143E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1" t="36358" r="5346" b="32109"/>
          <a:stretch/>
        </p:blipFill>
        <p:spPr>
          <a:xfrm>
            <a:off x="1084374" y="398001"/>
            <a:ext cx="1367030" cy="48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64209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Aptos</vt:lpstr>
      <vt:lpstr>Gill Sans Nova</vt:lpstr>
      <vt:lpstr>CelebrationVTI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Gupta</dc:creator>
  <cp:lastModifiedBy>Rohit Gupta</cp:lastModifiedBy>
  <cp:revision>2</cp:revision>
  <dcterms:created xsi:type="dcterms:W3CDTF">2024-07-05T15:36:26Z</dcterms:created>
  <dcterms:modified xsi:type="dcterms:W3CDTF">2024-08-03T06:15:26Z</dcterms:modified>
</cp:coreProperties>
</file>