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869-2643-6026-D764-12270434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4B395-6FA8-4C8C-C4E1-60ECB8763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3DAB-99D6-0B40-6C1B-CAFFCE60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D008-D3A3-3882-316D-D711D26B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BF17-595F-3832-AFD7-7E67F84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BF72-7427-0258-E12D-BC9A4FB9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D1934-1E11-184C-A91D-9C675E65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1B98-3A36-C872-031E-443CB5F5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440F-9211-7B35-8562-E39D268E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FECC-64E1-3CCA-30EF-155E143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86247-18A2-F49D-0593-33E5C1B3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6E05-5657-D715-3D0E-20E4CFB6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4323-03AD-3A35-FB02-FD75B5E5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1908-B10B-E8A1-10AD-A2CBE6CB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863C-343A-AFC4-C9F1-D3DBF76D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7998-36CF-1822-021A-3E320528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833F-8767-D89C-B127-7BC7498C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1293-CB84-1A90-0464-2701405F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10D0-1D39-625E-F185-E9B8D0BD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6666-841A-D7E3-908D-13FA8B23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668A-351C-0C71-EDE0-2DEAE168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D26C-3410-E588-4915-AFD945DE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4406-41D2-C477-F650-F9DF1AB9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CB3F-CEEE-3E29-B012-B61D5399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B0F6-8CC0-DE65-9B3E-B9BFB772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1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7F65-F95B-03F4-2575-976C451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C23E-8EE1-4CB9-9F45-0CD96CC88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9D853-1561-7473-DF6A-E9BAA7FE7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2B813-697B-B1BE-D724-68D2CBA4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06C0-0AE2-F021-26A4-AC94CB30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B5016-A308-E92F-3E4B-6E7E3317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2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907A-D406-7D84-EE83-B8AC96AA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C39B-2032-2627-8DD3-E519D699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4FD86-73D5-E7F8-D84C-88DB1A4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89E0A-F7F9-001D-E34D-4366ECB0D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9DFF5-2067-65A6-89AB-538F5547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24D11-6B5B-2232-C3A7-85450E65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28655-9D32-DDFE-D7B0-01F7AA91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F73EC-D1DD-38F4-4B32-1CB14EC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9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FEF6-A651-168B-D3CB-864369D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417B4-6B73-0E5F-84D0-7504FCFA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222C9-790A-479A-7663-BBC1E8CF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9D494-2EA2-660E-4DF2-9D8A644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7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E4B04-2266-8275-5F96-7D35DA81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1B342-CD96-DA4E-B945-88DA23A9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052C4-86BB-948E-A30D-5925C1D7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5D06-FBF7-C800-8B73-EB5CB528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6110-B839-CB13-3DC5-AD5EE45F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854C-9C4E-3296-CF26-9A8F72FC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C67A-9502-DD91-2B17-FDB88D67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E5C7-FB80-061D-4361-8942FD6F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4BBB-DA75-E461-5D4C-4622611E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079-52DA-82CB-383E-9DF3535A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F4B66-9812-8254-ECB8-E1A67A6A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5282D-6A20-88DF-53C9-67FB8F2B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4A77-F356-F077-C2E4-134D2E71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406CC-8DE1-0663-A49C-6CBFDE5D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BB849-B070-891E-D196-3CB6DF3D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C4548-0904-6E6E-5258-976BB478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6DCC-E2F6-9565-6EA3-C8B07587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DC5F-5EE5-B451-F02E-66D6AC6F1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FBE4B-47DC-4AE5-B215-A08D954FDF3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11C3-6937-AA8A-7F03-90AAF68E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C13B-0E5C-1839-90A0-E4EC11D9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D1A77-96A6-4C67-81EB-63674CB6F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C18CD4-0C3F-5F71-D4CC-112CF6F502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56C4E7D6-0005-53DF-D838-938886732F64}"/>
              </a:ext>
            </a:extLst>
          </p:cNvPr>
          <p:cNvSpPr/>
          <p:nvPr/>
        </p:nvSpPr>
        <p:spPr>
          <a:xfrm>
            <a:off x="6027906" y="905932"/>
            <a:ext cx="950976" cy="4766558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2A212-85F2-B262-9E40-9CF0768BEC3D}"/>
              </a:ext>
            </a:extLst>
          </p:cNvPr>
          <p:cNvSpPr/>
          <p:nvPr/>
        </p:nvSpPr>
        <p:spPr>
          <a:xfrm>
            <a:off x="7036500" y="1731572"/>
            <a:ext cx="950976" cy="3115279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678582D1-7C63-39CE-4B16-527CF0742A36}"/>
              </a:ext>
            </a:extLst>
          </p:cNvPr>
          <p:cNvSpPr/>
          <p:nvPr/>
        </p:nvSpPr>
        <p:spPr>
          <a:xfrm>
            <a:off x="8045094" y="1058428"/>
            <a:ext cx="950976" cy="4461567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96D1F583-8A91-E6D4-7174-E8977D60CCD6}"/>
              </a:ext>
            </a:extLst>
          </p:cNvPr>
          <p:cNvSpPr/>
          <p:nvPr/>
        </p:nvSpPr>
        <p:spPr>
          <a:xfrm>
            <a:off x="9053688" y="1378425"/>
            <a:ext cx="950976" cy="3821572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Rectangle: Rounded Corners 7">
            <a:extLst>
              <a:ext uri="{FF2B5EF4-FFF2-40B4-BE49-F238E27FC236}">
                <a16:creationId xmlns:a16="http://schemas.microsoft.com/office/drawing/2014/main" id="{78A8648E-569B-5C78-E803-C11E64598332}"/>
              </a:ext>
            </a:extLst>
          </p:cNvPr>
          <p:cNvSpPr/>
          <p:nvPr/>
        </p:nvSpPr>
        <p:spPr>
          <a:xfrm>
            <a:off x="10062282" y="947049"/>
            <a:ext cx="950976" cy="4684325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A body of water with snow covered mountains and blue sky">
            <a:extLst>
              <a:ext uri="{FF2B5EF4-FFF2-40B4-BE49-F238E27FC236}">
                <a16:creationId xmlns:a16="http://schemas.microsoft.com/office/drawing/2014/main" id="{4DE6F863-0DA8-31AA-628F-3B3E073F3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3" y="6437600"/>
            <a:ext cx="859328" cy="914400"/>
          </a:xfrm>
          <a:prstGeom prst="ellipse">
            <a:avLst/>
          </a:prstGeom>
        </p:spPr>
      </p:pic>
      <p:pic>
        <p:nvPicPr>
          <p:cNvPr id="17" name="Picture 16" descr="A row of trees with red leaves&#10;&#10;Description automatically generated">
            <a:extLst>
              <a:ext uri="{FF2B5EF4-FFF2-40B4-BE49-F238E27FC236}">
                <a16:creationId xmlns:a16="http://schemas.microsoft.com/office/drawing/2014/main" id="{729BF1D8-94A1-44F0-D8FE-8536A081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3" y="7474906"/>
            <a:ext cx="863105" cy="914400"/>
          </a:xfrm>
          <a:prstGeom prst="ellipse">
            <a:avLst/>
          </a:prstGeom>
        </p:spPr>
      </p:pic>
      <p:pic>
        <p:nvPicPr>
          <p:cNvPr id="19" name="Picture 18" descr="A field of flowers with mountains in the background">
            <a:extLst>
              <a:ext uri="{FF2B5EF4-FFF2-40B4-BE49-F238E27FC236}">
                <a16:creationId xmlns:a16="http://schemas.microsoft.com/office/drawing/2014/main" id="{9003BD5D-5A95-5F84-286B-B9E8A533F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3" y="5400294"/>
            <a:ext cx="858898" cy="914400"/>
          </a:xfrm>
          <a:prstGeom prst="ellipse">
            <a:avLst/>
          </a:prstGeom>
        </p:spPr>
      </p:pic>
      <p:pic>
        <p:nvPicPr>
          <p:cNvPr id="21" name="Picture 20" descr="A pagoda with cherry blossoms in front of a mountain&#10;&#10;Description automatically generated">
            <a:extLst>
              <a:ext uri="{FF2B5EF4-FFF2-40B4-BE49-F238E27FC236}">
                <a16:creationId xmlns:a16="http://schemas.microsoft.com/office/drawing/2014/main" id="{AC7CB8BD-704A-C5D1-4649-55900042B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69" y="4362988"/>
            <a:ext cx="858512" cy="914400"/>
          </a:xfrm>
          <a:prstGeom prst="ellipse">
            <a:avLst/>
          </a:prstGeom>
        </p:spPr>
      </p:pic>
      <p:pic>
        <p:nvPicPr>
          <p:cNvPr id="23" name="Picture 22" descr="A person standing in a field">
            <a:extLst>
              <a:ext uri="{FF2B5EF4-FFF2-40B4-BE49-F238E27FC236}">
                <a16:creationId xmlns:a16="http://schemas.microsoft.com/office/drawing/2014/main" id="{BD0F55A9-7664-BB0D-7927-C9401E3A4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2" y="2368586"/>
            <a:ext cx="1828800" cy="1871496"/>
          </a:xfrm>
          <a:prstGeom prst="ellipse">
            <a:avLst/>
          </a:prstGeom>
        </p:spPr>
      </p:pic>
      <p:pic>
        <p:nvPicPr>
          <p:cNvPr id="25" name="Picture 24" descr="A statue of liberty with a city in the background">
            <a:extLst>
              <a:ext uri="{FF2B5EF4-FFF2-40B4-BE49-F238E27FC236}">
                <a16:creationId xmlns:a16="http://schemas.microsoft.com/office/drawing/2014/main" id="{079EBDFB-AEDB-945D-8E16-0E7CD6182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2" y="8512214"/>
            <a:ext cx="893539" cy="914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8862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7D50CE-7231-8B4A-FB63-A5C9C4EDD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A4C72-F19F-6921-6415-2C2A82F303F4}"/>
              </a:ext>
            </a:extLst>
          </p:cNvPr>
          <p:cNvSpPr/>
          <p:nvPr/>
        </p:nvSpPr>
        <p:spPr>
          <a:xfrm>
            <a:off x="6027906" y="1343657"/>
            <a:ext cx="950976" cy="4074630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40FCD60C-D9EB-AAF6-28A2-EB68DBB5ACC0}"/>
              </a:ext>
            </a:extLst>
          </p:cNvPr>
          <p:cNvSpPr/>
          <p:nvPr/>
        </p:nvSpPr>
        <p:spPr>
          <a:xfrm>
            <a:off x="7036500" y="1081543"/>
            <a:ext cx="950976" cy="4598858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4B3BC536-F0AE-96F6-D99E-0376A510DDBE}"/>
              </a:ext>
            </a:extLst>
          </p:cNvPr>
          <p:cNvSpPr/>
          <p:nvPr/>
        </p:nvSpPr>
        <p:spPr>
          <a:xfrm>
            <a:off x="8045094" y="1911929"/>
            <a:ext cx="950976" cy="2938086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6D64BA64-9AE9-5D3F-CE80-23460627CDF2}"/>
              </a:ext>
            </a:extLst>
          </p:cNvPr>
          <p:cNvSpPr/>
          <p:nvPr/>
        </p:nvSpPr>
        <p:spPr>
          <a:xfrm>
            <a:off x="9053688" y="1390047"/>
            <a:ext cx="950976" cy="3981851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273FEC75-451A-307E-4155-2387F16AC01F}"/>
              </a:ext>
            </a:extLst>
          </p:cNvPr>
          <p:cNvSpPr/>
          <p:nvPr/>
        </p:nvSpPr>
        <p:spPr>
          <a:xfrm>
            <a:off x="10062282" y="1604414"/>
            <a:ext cx="950976" cy="3553116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body of water with snow covered mountains and blue sky">
            <a:extLst>
              <a:ext uri="{FF2B5EF4-FFF2-40B4-BE49-F238E27FC236}">
                <a16:creationId xmlns:a16="http://schemas.microsoft.com/office/drawing/2014/main" id="{87C50AA7-DC2C-6880-B166-1593A26D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5653474"/>
            <a:ext cx="859328" cy="914400"/>
          </a:xfrm>
          <a:prstGeom prst="ellipse">
            <a:avLst/>
          </a:prstGeom>
        </p:spPr>
      </p:pic>
      <p:pic>
        <p:nvPicPr>
          <p:cNvPr id="11" name="Picture 10" descr="A row of trees with red leaves&#10;&#10;Description automatically generated">
            <a:extLst>
              <a:ext uri="{FF2B5EF4-FFF2-40B4-BE49-F238E27FC236}">
                <a16:creationId xmlns:a16="http://schemas.microsoft.com/office/drawing/2014/main" id="{788BA6CF-7C21-BF20-C1DE-74C2CA47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6773382"/>
            <a:ext cx="863105" cy="914400"/>
          </a:xfrm>
          <a:prstGeom prst="ellipse">
            <a:avLst/>
          </a:prstGeom>
        </p:spPr>
      </p:pic>
      <p:pic>
        <p:nvPicPr>
          <p:cNvPr id="12" name="Picture 11" descr="A field of flowers with mountains in the background">
            <a:extLst>
              <a:ext uri="{FF2B5EF4-FFF2-40B4-BE49-F238E27FC236}">
                <a16:creationId xmlns:a16="http://schemas.microsoft.com/office/drawing/2014/main" id="{3D998D95-736D-62D4-1C95-C115FDE2D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4533566"/>
            <a:ext cx="858898" cy="914400"/>
          </a:xfrm>
          <a:prstGeom prst="ellipse">
            <a:avLst/>
          </a:prstGeom>
        </p:spPr>
      </p:pic>
      <p:pic>
        <p:nvPicPr>
          <p:cNvPr id="13" name="Picture 12" descr="A pagoda with cherry blossoms in front of a mountain&#10;&#10;Description automatically generated">
            <a:extLst>
              <a:ext uri="{FF2B5EF4-FFF2-40B4-BE49-F238E27FC236}">
                <a16:creationId xmlns:a16="http://schemas.microsoft.com/office/drawing/2014/main" id="{FCA62414-E230-9BCB-A79F-71E9AA0D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5" y="2380206"/>
            <a:ext cx="1828800" cy="1947852"/>
          </a:xfrm>
          <a:prstGeom prst="ellipse">
            <a:avLst/>
          </a:prstGeom>
        </p:spPr>
      </p:pic>
      <p:pic>
        <p:nvPicPr>
          <p:cNvPr id="14" name="Picture 13" descr="A person standing in a field">
            <a:extLst>
              <a:ext uri="{FF2B5EF4-FFF2-40B4-BE49-F238E27FC236}">
                <a16:creationId xmlns:a16="http://schemas.microsoft.com/office/drawing/2014/main" id="{2731CAE8-FDEE-D42E-91BD-5F2D61F1A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75" y="1260298"/>
            <a:ext cx="893539" cy="914400"/>
          </a:xfrm>
          <a:prstGeom prst="ellipse">
            <a:avLst/>
          </a:prstGeom>
        </p:spPr>
      </p:pic>
      <p:pic>
        <p:nvPicPr>
          <p:cNvPr id="15" name="Picture 14" descr="A statue of liberty with a city in the background">
            <a:extLst>
              <a:ext uri="{FF2B5EF4-FFF2-40B4-BE49-F238E27FC236}">
                <a16:creationId xmlns:a16="http://schemas.microsoft.com/office/drawing/2014/main" id="{6E7B93E8-1E92-CFC4-E2B6-52576B94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5" y="7893290"/>
            <a:ext cx="893539" cy="914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3735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78DE3C-C008-1CCE-2E79-2583E4C42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D031EB36-720C-CF1E-D102-C3628F2490B5}"/>
              </a:ext>
            </a:extLst>
          </p:cNvPr>
          <p:cNvSpPr/>
          <p:nvPr/>
        </p:nvSpPr>
        <p:spPr>
          <a:xfrm>
            <a:off x="6027906" y="961621"/>
            <a:ext cx="950976" cy="4614063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F9641C9-5466-8604-7958-743BD16181C1}"/>
              </a:ext>
            </a:extLst>
          </p:cNvPr>
          <p:cNvSpPr/>
          <p:nvPr/>
        </p:nvSpPr>
        <p:spPr>
          <a:xfrm>
            <a:off x="7036500" y="1392910"/>
            <a:ext cx="950976" cy="3751485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3722F670-E444-800B-487E-52344B8DF526}"/>
              </a:ext>
            </a:extLst>
          </p:cNvPr>
          <p:cNvSpPr/>
          <p:nvPr/>
        </p:nvSpPr>
        <p:spPr>
          <a:xfrm>
            <a:off x="8045094" y="1944747"/>
            <a:ext cx="950976" cy="2647810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A24C7CD0-B4F0-56F8-8097-FC9361AAC3F1}"/>
              </a:ext>
            </a:extLst>
          </p:cNvPr>
          <p:cNvSpPr/>
          <p:nvPr/>
        </p:nvSpPr>
        <p:spPr>
          <a:xfrm>
            <a:off x="9053688" y="1314388"/>
            <a:ext cx="950976" cy="3908528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0176C-216C-D9A0-3BBB-48DCDB1D6CA1}"/>
              </a:ext>
            </a:extLst>
          </p:cNvPr>
          <p:cNvSpPr/>
          <p:nvPr/>
        </p:nvSpPr>
        <p:spPr>
          <a:xfrm>
            <a:off x="10062282" y="926490"/>
            <a:ext cx="950976" cy="4684325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body of water with snow covered mountains and blue sky">
            <a:extLst>
              <a:ext uri="{FF2B5EF4-FFF2-40B4-BE49-F238E27FC236}">
                <a16:creationId xmlns:a16="http://schemas.microsoft.com/office/drawing/2014/main" id="{D1D859D5-95E5-C20A-8620-273D9650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4585983"/>
            <a:ext cx="859328" cy="914400"/>
          </a:xfrm>
          <a:prstGeom prst="ellipse">
            <a:avLst/>
          </a:prstGeom>
        </p:spPr>
      </p:pic>
      <p:pic>
        <p:nvPicPr>
          <p:cNvPr id="9" name="Picture 8" descr="A row of trees with red leaves&#10;&#10;Description automatically generated">
            <a:extLst>
              <a:ext uri="{FF2B5EF4-FFF2-40B4-BE49-F238E27FC236}">
                <a16:creationId xmlns:a16="http://schemas.microsoft.com/office/drawing/2014/main" id="{A7D2A4C1-9F9F-BEDB-8577-1ABD76B2D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5669794"/>
            <a:ext cx="863105" cy="914400"/>
          </a:xfrm>
          <a:prstGeom prst="ellipse">
            <a:avLst/>
          </a:prstGeom>
        </p:spPr>
      </p:pic>
      <p:pic>
        <p:nvPicPr>
          <p:cNvPr id="10" name="Picture 9" descr="A field of flowers with mountains in the background">
            <a:extLst>
              <a:ext uri="{FF2B5EF4-FFF2-40B4-BE49-F238E27FC236}">
                <a16:creationId xmlns:a16="http://schemas.microsoft.com/office/drawing/2014/main" id="{5EFFA70E-7AFE-9678-206E-455DC13E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4" y="2469595"/>
            <a:ext cx="1828800" cy="1946977"/>
          </a:xfrm>
          <a:prstGeom prst="ellipse">
            <a:avLst/>
          </a:prstGeom>
        </p:spPr>
      </p:pic>
      <p:pic>
        <p:nvPicPr>
          <p:cNvPr id="11" name="Picture 10" descr="A pagoda with cherry blossoms in front of a mountain&#10;&#10;Description automatically generated">
            <a:extLst>
              <a:ext uri="{FF2B5EF4-FFF2-40B4-BE49-F238E27FC236}">
                <a16:creationId xmlns:a16="http://schemas.microsoft.com/office/drawing/2014/main" id="{4CA2E9B2-1F0C-1547-F50A-967E4EAEE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5" y="1385784"/>
            <a:ext cx="858512" cy="914400"/>
          </a:xfrm>
          <a:prstGeom prst="ellipse">
            <a:avLst/>
          </a:prstGeom>
        </p:spPr>
      </p:pic>
      <p:pic>
        <p:nvPicPr>
          <p:cNvPr id="12" name="Picture 11" descr="A person standing in a field">
            <a:extLst>
              <a:ext uri="{FF2B5EF4-FFF2-40B4-BE49-F238E27FC236}">
                <a16:creationId xmlns:a16="http://schemas.microsoft.com/office/drawing/2014/main" id="{3D846BDC-213D-4607-6F8D-79C1EDEF7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5" y="301973"/>
            <a:ext cx="893539" cy="914400"/>
          </a:xfrm>
          <a:prstGeom prst="ellipse">
            <a:avLst/>
          </a:prstGeom>
        </p:spPr>
      </p:pic>
      <p:pic>
        <p:nvPicPr>
          <p:cNvPr id="13" name="Picture 12" descr="A statue of liberty with a city in the background">
            <a:extLst>
              <a:ext uri="{FF2B5EF4-FFF2-40B4-BE49-F238E27FC236}">
                <a16:creationId xmlns:a16="http://schemas.microsoft.com/office/drawing/2014/main" id="{51762402-4CB3-1513-0556-C7F2480A9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5" y="6753603"/>
            <a:ext cx="893539" cy="914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4164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EC7E8F-001E-4314-6DD2-566331896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B10D67C1-92C5-CE4A-E63B-44FAF4C73422}"/>
              </a:ext>
            </a:extLst>
          </p:cNvPr>
          <p:cNvSpPr/>
          <p:nvPr/>
        </p:nvSpPr>
        <p:spPr>
          <a:xfrm>
            <a:off x="6027906" y="1810605"/>
            <a:ext cx="950976" cy="3568791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11289-1E87-3BAC-27FF-EB073356DDA7}"/>
              </a:ext>
            </a:extLst>
          </p:cNvPr>
          <p:cNvSpPr/>
          <p:nvPr/>
        </p:nvSpPr>
        <p:spPr>
          <a:xfrm>
            <a:off x="7036500" y="2443968"/>
            <a:ext cx="950976" cy="2302064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FE159683-5937-67AD-A27C-E3B0B7FFA62C}"/>
              </a:ext>
            </a:extLst>
          </p:cNvPr>
          <p:cNvSpPr/>
          <p:nvPr/>
        </p:nvSpPr>
        <p:spPr>
          <a:xfrm>
            <a:off x="8045094" y="982180"/>
            <a:ext cx="950976" cy="5225640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53FF2FA2-02E0-5810-3372-16E1A51ABBA4}"/>
              </a:ext>
            </a:extLst>
          </p:cNvPr>
          <p:cNvSpPr/>
          <p:nvPr/>
        </p:nvSpPr>
        <p:spPr>
          <a:xfrm>
            <a:off x="9053688" y="2428677"/>
            <a:ext cx="950976" cy="2332647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685708BF-0A0F-B00C-0C2C-5429FE34E53A}"/>
              </a:ext>
            </a:extLst>
          </p:cNvPr>
          <p:cNvSpPr/>
          <p:nvPr/>
        </p:nvSpPr>
        <p:spPr>
          <a:xfrm>
            <a:off x="10062282" y="1810604"/>
            <a:ext cx="950976" cy="3568792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body of water with snow covered mountains and blue sky">
            <a:extLst>
              <a:ext uri="{FF2B5EF4-FFF2-40B4-BE49-F238E27FC236}">
                <a16:creationId xmlns:a16="http://schemas.microsoft.com/office/drawing/2014/main" id="{93989BB5-71A8-FEDF-8C95-D90745E1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5" y="2499777"/>
            <a:ext cx="1828800" cy="1946003"/>
          </a:xfrm>
          <a:prstGeom prst="ellipse">
            <a:avLst/>
          </a:prstGeom>
        </p:spPr>
      </p:pic>
      <p:pic>
        <p:nvPicPr>
          <p:cNvPr id="9" name="Picture 8" descr="A row of trees with red leaves&#10;&#10;Description automatically generated">
            <a:extLst>
              <a:ext uri="{FF2B5EF4-FFF2-40B4-BE49-F238E27FC236}">
                <a16:creationId xmlns:a16="http://schemas.microsoft.com/office/drawing/2014/main" id="{099BD1DF-50A8-67D4-AFDE-592A492B6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4580403"/>
            <a:ext cx="863105" cy="914400"/>
          </a:xfrm>
          <a:prstGeom prst="ellipse">
            <a:avLst/>
          </a:prstGeom>
        </p:spPr>
      </p:pic>
      <p:pic>
        <p:nvPicPr>
          <p:cNvPr id="10" name="Picture 9" descr="A field of flowers with mountains in the background">
            <a:extLst>
              <a:ext uri="{FF2B5EF4-FFF2-40B4-BE49-F238E27FC236}">
                <a16:creationId xmlns:a16="http://schemas.microsoft.com/office/drawing/2014/main" id="{26FECA4B-158C-EB61-CFA4-90B02BF00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1450754"/>
            <a:ext cx="858898" cy="914400"/>
          </a:xfrm>
          <a:prstGeom prst="ellipse">
            <a:avLst/>
          </a:prstGeom>
        </p:spPr>
      </p:pic>
      <p:pic>
        <p:nvPicPr>
          <p:cNvPr id="11" name="Picture 10" descr="A pagoda with cherry blossoms in front of a mountain&#10;&#10;Description automatically generated">
            <a:extLst>
              <a:ext uri="{FF2B5EF4-FFF2-40B4-BE49-F238E27FC236}">
                <a16:creationId xmlns:a16="http://schemas.microsoft.com/office/drawing/2014/main" id="{E3F0B7E2-DEC9-C0B2-A0F1-D9C3611F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2" y="401731"/>
            <a:ext cx="858512" cy="914400"/>
          </a:xfrm>
          <a:prstGeom prst="ellipse">
            <a:avLst/>
          </a:prstGeom>
        </p:spPr>
      </p:pic>
      <p:pic>
        <p:nvPicPr>
          <p:cNvPr id="12" name="Picture 11" descr="A person standing in a field">
            <a:extLst>
              <a:ext uri="{FF2B5EF4-FFF2-40B4-BE49-F238E27FC236}">
                <a16:creationId xmlns:a16="http://schemas.microsoft.com/office/drawing/2014/main" id="{89B24331-8D77-D477-6B54-63B28E3EF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2" y="-647292"/>
            <a:ext cx="893539" cy="914400"/>
          </a:xfrm>
          <a:prstGeom prst="ellipse">
            <a:avLst/>
          </a:prstGeom>
        </p:spPr>
      </p:pic>
      <p:pic>
        <p:nvPicPr>
          <p:cNvPr id="13" name="Picture 12" descr="A statue of liberty with a city in the background">
            <a:extLst>
              <a:ext uri="{FF2B5EF4-FFF2-40B4-BE49-F238E27FC236}">
                <a16:creationId xmlns:a16="http://schemas.microsoft.com/office/drawing/2014/main" id="{0278B7F2-68F5-B7B5-493E-A1D30FD41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5" y="5629428"/>
            <a:ext cx="893539" cy="914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7091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FD4C06-3262-C08D-D2D9-786F9607D5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C4C8B39B-677D-2889-075E-8141B1AE3F72}"/>
              </a:ext>
            </a:extLst>
          </p:cNvPr>
          <p:cNvSpPr/>
          <p:nvPr/>
        </p:nvSpPr>
        <p:spPr>
          <a:xfrm>
            <a:off x="6027906" y="2324022"/>
            <a:ext cx="950976" cy="2336659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AC589D6E-8686-F13D-7192-0781DC774675}"/>
              </a:ext>
            </a:extLst>
          </p:cNvPr>
          <p:cNvSpPr/>
          <p:nvPr/>
        </p:nvSpPr>
        <p:spPr>
          <a:xfrm>
            <a:off x="7036500" y="1150189"/>
            <a:ext cx="950976" cy="4684325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117AD1C-1E18-EFE6-1CFB-0CC09724030F}"/>
              </a:ext>
            </a:extLst>
          </p:cNvPr>
          <p:cNvSpPr/>
          <p:nvPr/>
        </p:nvSpPr>
        <p:spPr>
          <a:xfrm>
            <a:off x="8045094" y="1526421"/>
            <a:ext cx="950976" cy="3931861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62335-3A39-C645-6ACC-BBCACF01CCCC}"/>
              </a:ext>
            </a:extLst>
          </p:cNvPr>
          <p:cNvSpPr/>
          <p:nvPr/>
        </p:nvSpPr>
        <p:spPr>
          <a:xfrm>
            <a:off x="9053688" y="1071668"/>
            <a:ext cx="950976" cy="4841367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B6999-955E-21AF-7694-675C9A53A2DD}"/>
              </a:ext>
            </a:extLst>
          </p:cNvPr>
          <p:cNvSpPr/>
          <p:nvPr/>
        </p:nvSpPr>
        <p:spPr>
          <a:xfrm>
            <a:off x="10062282" y="2324022"/>
            <a:ext cx="950976" cy="2336659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body of water with snow covered mountains and blue sky">
            <a:extLst>
              <a:ext uri="{FF2B5EF4-FFF2-40B4-BE49-F238E27FC236}">
                <a16:creationId xmlns:a16="http://schemas.microsoft.com/office/drawing/2014/main" id="{0844AD8F-E78E-E0AC-6396-7D3CC23D2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1655985"/>
            <a:ext cx="859328" cy="914400"/>
          </a:xfrm>
          <a:prstGeom prst="ellipse">
            <a:avLst/>
          </a:prstGeom>
        </p:spPr>
      </p:pic>
      <p:pic>
        <p:nvPicPr>
          <p:cNvPr id="11" name="Picture 10" descr="A row of trees with red leaves&#10;&#10;Description automatically generated">
            <a:extLst>
              <a:ext uri="{FF2B5EF4-FFF2-40B4-BE49-F238E27FC236}">
                <a16:creationId xmlns:a16="http://schemas.microsoft.com/office/drawing/2014/main" id="{B2E4B014-5350-01D2-F891-22369B82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5" y="2748115"/>
            <a:ext cx="1828800" cy="1937487"/>
          </a:xfrm>
          <a:prstGeom prst="ellipse">
            <a:avLst/>
          </a:prstGeom>
        </p:spPr>
      </p:pic>
      <p:pic>
        <p:nvPicPr>
          <p:cNvPr id="12" name="Picture 11" descr="A field of flowers with mountains in the background">
            <a:extLst>
              <a:ext uri="{FF2B5EF4-FFF2-40B4-BE49-F238E27FC236}">
                <a16:creationId xmlns:a16="http://schemas.microsoft.com/office/drawing/2014/main" id="{30EA6CDF-A70D-094F-599D-1D6D16969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563855"/>
            <a:ext cx="858898" cy="914400"/>
          </a:xfrm>
          <a:prstGeom prst="ellipse">
            <a:avLst/>
          </a:prstGeom>
        </p:spPr>
      </p:pic>
      <p:pic>
        <p:nvPicPr>
          <p:cNvPr id="13" name="Picture 12" descr="A pagoda with cherry blossoms in front of a mountain&#10;&#10;Description automatically generated">
            <a:extLst>
              <a:ext uri="{FF2B5EF4-FFF2-40B4-BE49-F238E27FC236}">
                <a16:creationId xmlns:a16="http://schemas.microsoft.com/office/drawing/2014/main" id="{7F89F066-DFD8-2715-6175-886D6A9B2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2" y="-528275"/>
            <a:ext cx="858512" cy="914400"/>
          </a:xfrm>
          <a:prstGeom prst="ellipse">
            <a:avLst/>
          </a:prstGeom>
        </p:spPr>
      </p:pic>
      <p:pic>
        <p:nvPicPr>
          <p:cNvPr id="14" name="Picture 13" descr="A person standing in a field">
            <a:extLst>
              <a:ext uri="{FF2B5EF4-FFF2-40B4-BE49-F238E27FC236}">
                <a16:creationId xmlns:a16="http://schemas.microsoft.com/office/drawing/2014/main" id="{A7BB184C-83D0-BB8F-5431-A391F1A8A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2" y="-1620405"/>
            <a:ext cx="893539" cy="914400"/>
          </a:xfrm>
          <a:prstGeom prst="ellipse">
            <a:avLst/>
          </a:prstGeom>
        </p:spPr>
      </p:pic>
      <p:pic>
        <p:nvPicPr>
          <p:cNvPr id="15" name="Picture 14" descr="A statue of liberty with a city in the background">
            <a:extLst>
              <a:ext uri="{FF2B5EF4-FFF2-40B4-BE49-F238E27FC236}">
                <a16:creationId xmlns:a16="http://schemas.microsoft.com/office/drawing/2014/main" id="{6D0ED77D-CF05-5930-9B47-34BCE5F7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5" y="4863332"/>
            <a:ext cx="893539" cy="914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869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317AE2-ACD6-834F-1FE2-7DAB9058D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A858D9B4-9869-1E3D-D72A-9B4A98506EAF}"/>
              </a:ext>
            </a:extLst>
          </p:cNvPr>
          <p:cNvSpPr/>
          <p:nvPr/>
        </p:nvSpPr>
        <p:spPr>
          <a:xfrm>
            <a:off x="6027906" y="1669553"/>
            <a:ext cx="950976" cy="4094085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5859C3C7-08FB-31C9-0D77-2DCAB79705CD}"/>
              </a:ext>
            </a:extLst>
          </p:cNvPr>
          <p:cNvSpPr/>
          <p:nvPr/>
        </p:nvSpPr>
        <p:spPr>
          <a:xfrm>
            <a:off x="7036500" y="1150189"/>
            <a:ext cx="950976" cy="5132813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339AC8F4-CE75-985F-53C8-AF94DA398F4F}"/>
              </a:ext>
            </a:extLst>
          </p:cNvPr>
          <p:cNvSpPr/>
          <p:nvPr/>
        </p:nvSpPr>
        <p:spPr>
          <a:xfrm>
            <a:off x="8045094" y="2251639"/>
            <a:ext cx="950976" cy="2929912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B7F4B782-184C-D1AD-E8C0-9263502A46CB}"/>
              </a:ext>
            </a:extLst>
          </p:cNvPr>
          <p:cNvSpPr/>
          <p:nvPr/>
        </p:nvSpPr>
        <p:spPr>
          <a:xfrm>
            <a:off x="9053688" y="1150189"/>
            <a:ext cx="950976" cy="5132813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5244CBA2-FAFC-4877-ECE2-44360412F908}"/>
              </a:ext>
            </a:extLst>
          </p:cNvPr>
          <p:cNvSpPr/>
          <p:nvPr/>
        </p:nvSpPr>
        <p:spPr>
          <a:xfrm>
            <a:off x="10062282" y="1708463"/>
            <a:ext cx="950976" cy="4016264"/>
          </a:xfrm>
          <a:prstGeom prst="roundRect">
            <a:avLst>
              <a:gd name="adj" fmla="val 50000"/>
            </a:avLst>
          </a:prstGeom>
          <a:effectLst>
            <a:outerShdw blurRad="2032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body of water with snow covered mountains and blue sky">
            <a:extLst>
              <a:ext uri="{FF2B5EF4-FFF2-40B4-BE49-F238E27FC236}">
                <a16:creationId xmlns:a16="http://schemas.microsoft.com/office/drawing/2014/main" id="{247D1B18-2781-A68B-79A9-47976122F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300349"/>
            <a:ext cx="859328" cy="914400"/>
          </a:xfrm>
          <a:prstGeom prst="ellipse">
            <a:avLst/>
          </a:prstGeom>
        </p:spPr>
      </p:pic>
      <p:pic>
        <p:nvPicPr>
          <p:cNvPr id="9" name="Picture 8" descr="A row of trees with red leaves&#10;&#10;Description automatically generated">
            <a:extLst>
              <a:ext uri="{FF2B5EF4-FFF2-40B4-BE49-F238E27FC236}">
                <a16:creationId xmlns:a16="http://schemas.microsoft.com/office/drawing/2014/main" id="{AD01AF16-C748-82D5-7C2B-9EDE33B3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1396800"/>
            <a:ext cx="863105" cy="914400"/>
          </a:xfrm>
          <a:prstGeom prst="ellipse">
            <a:avLst/>
          </a:prstGeom>
        </p:spPr>
      </p:pic>
      <p:pic>
        <p:nvPicPr>
          <p:cNvPr id="10" name="Picture 9" descr="A field of flowers with mountains in the background">
            <a:extLst>
              <a:ext uri="{FF2B5EF4-FFF2-40B4-BE49-F238E27FC236}">
                <a16:creationId xmlns:a16="http://schemas.microsoft.com/office/drawing/2014/main" id="{CEFFF4E0-4572-4276-BCCB-BAC9E30EE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6" y="-796102"/>
            <a:ext cx="858898" cy="914400"/>
          </a:xfrm>
          <a:prstGeom prst="ellipse">
            <a:avLst/>
          </a:prstGeom>
        </p:spPr>
      </p:pic>
      <p:pic>
        <p:nvPicPr>
          <p:cNvPr id="11" name="Picture 10" descr="A pagoda with cherry blossoms in front of a mountain&#10;&#10;Description automatically generated">
            <a:extLst>
              <a:ext uri="{FF2B5EF4-FFF2-40B4-BE49-F238E27FC236}">
                <a16:creationId xmlns:a16="http://schemas.microsoft.com/office/drawing/2014/main" id="{8D21D118-0B43-92D7-0933-33B453FCD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2" y="-1892553"/>
            <a:ext cx="858512" cy="914400"/>
          </a:xfrm>
          <a:prstGeom prst="ellipse">
            <a:avLst/>
          </a:prstGeom>
        </p:spPr>
      </p:pic>
      <p:pic>
        <p:nvPicPr>
          <p:cNvPr id="12" name="Picture 11" descr="A person standing in a field">
            <a:extLst>
              <a:ext uri="{FF2B5EF4-FFF2-40B4-BE49-F238E27FC236}">
                <a16:creationId xmlns:a16="http://schemas.microsoft.com/office/drawing/2014/main" id="{19F9D098-BCE0-E081-3BEC-A65E3D4E6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2" y="-2989004"/>
            <a:ext cx="893539" cy="914400"/>
          </a:xfrm>
          <a:prstGeom prst="ellipse">
            <a:avLst/>
          </a:prstGeom>
        </p:spPr>
      </p:pic>
      <p:pic>
        <p:nvPicPr>
          <p:cNvPr id="13" name="Picture 12" descr="A statue of liberty with a city in the background">
            <a:extLst>
              <a:ext uri="{FF2B5EF4-FFF2-40B4-BE49-F238E27FC236}">
                <a16:creationId xmlns:a16="http://schemas.microsoft.com/office/drawing/2014/main" id="{5DAAC0BD-BD71-E73E-E014-6C453269D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1" y="2493252"/>
            <a:ext cx="1828800" cy="18714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779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Display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Gupta</dc:creator>
  <cp:lastModifiedBy>Rohit Gupta</cp:lastModifiedBy>
  <cp:revision>2</cp:revision>
  <dcterms:created xsi:type="dcterms:W3CDTF">2024-07-29T14:28:38Z</dcterms:created>
  <dcterms:modified xsi:type="dcterms:W3CDTF">2024-08-03T06:14:12Z</dcterms:modified>
</cp:coreProperties>
</file>