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9BA1-F2E9-4F6B-ADFE-1D750507451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0015-9E83-4765-8F61-DE77439C8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3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C0015-9E83-4765-8F61-DE77439C82A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0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8F4-FABF-37C8-B248-39DCA8BF3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07473-35B6-27C0-632A-85206996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E720-1D9D-E83F-3046-2909A43F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D4F9-AC53-6196-C35D-112612F6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ACD3-0A2F-4841-5776-5B98D5D7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6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435-AE29-428E-D2DF-4976C5FA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0A0B7-FEDA-4423-7B89-9EC782D1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DD43-BFAE-C570-81DE-AD112801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FE78-C3CE-8E0E-CE2C-C38343CF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1671-85E2-E911-37C5-8D57393D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4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BA0F1-6478-7D6E-EEF5-2FFC8D2C6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EF152-0695-F809-BB68-9C8E42174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0C66-130F-66EB-A941-4B5C4A3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F245-4C76-2973-B747-70845D42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1F52-0D0D-62F3-EC20-D127E5B8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7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9864-649D-7608-FBB7-619B07BD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FA34-E641-9ECF-25CC-6837A182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8079-2765-27DA-15B7-B3A08122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3FC2F-DAF0-61AA-B947-41A9EFA9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9C213-3758-63F4-70D5-C5B4AF99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1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BB21-806F-42EC-0441-B18A512E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D3B7-D2C8-563A-1DAC-69C49908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2397-3C5C-D7F5-191D-038393BD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269D-3F13-135A-F84A-37DE6246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7C07-A597-507A-7EA1-36156C60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6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99F6-AAA9-EE48-B84C-0EEBDA73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A616-5E62-9BF2-B7D2-B66FAF01E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2D0B1-1E9E-E471-08B9-C75CBE3D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39E2A-4144-8CA2-B59D-4BA71AEE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DF62-EADD-3236-E18B-F7365DC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DD601-53FC-23AE-ED53-ED18A98A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DBAE-3C1E-FE3D-685C-A4EAB55E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DA94-AA88-6B0C-A5F2-43352ACE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84B19-30C0-86FA-7E24-1F47CEA14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89985-5C3E-640D-8A1A-39AB11051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ED979-D16E-E981-7374-41232640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C0A44-29FB-00A9-AF3A-E7793576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DBC49-A909-52D8-17DC-3D9ECFCC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80CB7-1CCE-1EBF-F89F-7D6FE086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8A99-7B44-476E-66E5-99A5D497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094D6-7D89-5F08-9151-7A79A534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A1F98-6485-FFD4-BE84-7DB158F4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1008E-8916-31BF-FC63-EC38032F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C5032-65C7-19CE-6AED-D2687687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6C004-0AC1-D193-F80D-B612E9E0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7080-9BA6-846C-E93A-9D55B7BE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0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5BA7-FFC5-DF4B-E8F3-6ADC41F2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D6FC-EE7C-241A-3B8E-0A45B64A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3731F-AB35-E755-BF06-84BE42441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8E8FE-69CE-5F23-7BE8-B95DDE93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7524C-601B-7DA8-1131-FA98888E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A4419-CFF1-D6A4-63CB-ABFEE138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763D-A168-621C-4CEB-E692EB13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BFC38-F216-BB53-C0B8-376C88F64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DF05-1719-29BD-53A2-747AB9133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DE73-5609-F24B-40C7-243A1C63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B1351-05DA-906F-2019-50C7C94F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3630-B4C0-2579-3199-99FF3540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9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9C83F-2407-FEA3-63D6-6B9A7634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0A6E7-02D9-BC7F-EE28-CFF9B3F7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E9EF-2567-A31E-4996-661C52EC1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0FE70-072A-4EA7-B511-50538463FB0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9861-FC06-79F8-5600-FBE6FEC5C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17AB-067F-7787-98B5-24A0AEBA8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C0851-9517-4C65-A535-25C498EE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3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83AEEF3-385A-259F-974A-EE94B1A35884}"/>
              </a:ext>
            </a:extLst>
          </p:cNvPr>
          <p:cNvGrpSpPr/>
          <p:nvPr/>
        </p:nvGrpSpPr>
        <p:grpSpPr>
          <a:xfrm>
            <a:off x="0" y="0"/>
            <a:ext cx="14905704" cy="8232218"/>
            <a:chOff x="-1" y="-2618"/>
            <a:chExt cx="14905704" cy="823221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5D1272B-4323-6F34-2919-049B57FB3388}"/>
                </a:ext>
              </a:extLst>
            </p:cNvPr>
            <p:cNvSpPr/>
            <p:nvPr/>
          </p:nvSpPr>
          <p:spPr>
            <a:xfrm>
              <a:off x="0" y="0"/>
              <a:ext cx="14905703" cy="82296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20000">
                  <a:srgbClr val="00B050"/>
                </a:gs>
                <a:gs pos="71000">
                  <a:srgbClr val="00B050"/>
                </a:gs>
                <a:gs pos="6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ACEAF0D-8F85-6D48-24B7-D73E78730E99}"/>
                </a:ext>
              </a:extLst>
            </p:cNvPr>
            <p:cNvSpPr/>
            <p:nvPr/>
          </p:nvSpPr>
          <p:spPr>
            <a:xfrm>
              <a:off x="-1" y="-2618"/>
              <a:ext cx="14905703" cy="87830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F245B2F-6931-ECC9-7E81-F19F504F5716}"/>
                </a:ext>
              </a:extLst>
            </p:cNvPr>
            <p:cNvSpPr/>
            <p:nvPr/>
          </p:nvSpPr>
          <p:spPr>
            <a:xfrm>
              <a:off x="188493" y="1050860"/>
              <a:ext cx="7355307" cy="7010297"/>
            </a:xfrm>
            <a:prstGeom prst="roundRect">
              <a:avLst>
                <a:gd name="adj" fmla="val 7672"/>
              </a:avLst>
            </a:prstGeom>
            <a:solidFill>
              <a:schemeClr val="tx1">
                <a:lumMod val="95000"/>
                <a:lumOff val="5000"/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79E619-6D2B-0302-702E-5B28ECE76125}"/>
                </a:ext>
              </a:extLst>
            </p:cNvPr>
            <p:cNvSpPr/>
            <p:nvPr/>
          </p:nvSpPr>
          <p:spPr>
            <a:xfrm>
              <a:off x="7718127" y="1050860"/>
              <a:ext cx="7008527" cy="3930212"/>
            </a:xfrm>
            <a:prstGeom prst="roundRect">
              <a:avLst>
                <a:gd name="adj" fmla="val 9074"/>
              </a:avLst>
            </a:prstGeom>
            <a:solidFill>
              <a:schemeClr val="tx1">
                <a:lumMod val="95000"/>
                <a:lumOff val="5000"/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F9830-B697-5EB7-1C67-A14B63E03B22}"/>
                </a:ext>
              </a:extLst>
            </p:cNvPr>
            <p:cNvSpPr/>
            <p:nvPr/>
          </p:nvSpPr>
          <p:spPr>
            <a:xfrm>
              <a:off x="7718126" y="5101390"/>
              <a:ext cx="7008527" cy="2959767"/>
            </a:xfrm>
            <a:prstGeom prst="roundRect">
              <a:avLst>
                <a:gd name="adj" fmla="val 9074"/>
              </a:avLst>
            </a:prstGeom>
            <a:solidFill>
              <a:schemeClr val="tx1">
                <a:lumMod val="95000"/>
                <a:lumOff val="5000"/>
                <a:alpha val="61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</p:txBody>
        </p:sp>
        <p:pic>
          <p:nvPicPr>
            <p:cNvPr id="9" name="Picture 8" descr="A green circle with black lines in it&#10;&#10;Description automatically generated">
              <a:extLst>
                <a:ext uri="{FF2B5EF4-FFF2-40B4-BE49-F238E27FC236}">
                  <a16:creationId xmlns:a16="http://schemas.microsoft.com/office/drawing/2014/main" id="{66E0BE59-7BA9-B161-5354-81D056CC6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0" y="0"/>
              <a:ext cx="878307" cy="8783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408619-AB94-1EE9-DC17-4139C94DD331}"/>
                </a:ext>
              </a:extLst>
            </p:cNvPr>
            <p:cNvSpPr txBox="1"/>
            <p:nvPr/>
          </p:nvSpPr>
          <p:spPr>
            <a:xfrm>
              <a:off x="974557" y="230257"/>
              <a:ext cx="381401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700" b="1" dirty="0">
                  <a:solidFill>
                    <a:schemeClr val="bg1"/>
                  </a:solidFill>
                </a:rPr>
                <a:t>Spotify Music Analysis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086E16-0CEC-0AD5-4F64-B44BCED8E9D5}"/>
                </a:ext>
              </a:extLst>
            </p:cNvPr>
            <p:cNvCxnSpPr/>
            <p:nvPr/>
          </p:nvCxnSpPr>
          <p:spPr>
            <a:xfrm>
              <a:off x="188493" y="2033337"/>
              <a:ext cx="735530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4" name="Picture 13" descr="A colorful graph with a line and a graph">
              <a:extLst>
                <a:ext uri="{FF2B5EF4-FFF2-40B4-BE49-F238E27FC236}">
                  <a16:creationId xmlns:a16="http://schemas.microsoft.com/office/drawing/2014/main" id="{7E947536-1EE4-2F13-3A62-409FD5F0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267" y="1309177"/>
              <a:ext cx="661733" cy="661733"/>
            </a:xfrm>
            <a:prstGeom prst="rect">
              <a:avLst/>
            </a:prstGeom>
          </p:spPr>
        </p:pic>
        <p:pic>
          <p:nvPicPr>
            <p:cNvPr id="16" name="Picture 15" descr="A group of musical notes in a circle">
              <a:extLst>
                <a:ext uri="{FF2B5EF4-FFF2-40B4-BE49-F238E27FC236}">
                  <a16:creationId xmlns:a16="http://schemas.microsoft.com/office/drawing/2014/main" id="{DCFDD8AD-25DD-B73D-46C1-51E27C3CF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109" y="1325915"/>
              <a:ext cx="661735" cy="661735"/>
            </a:xfrm>
            <a:prstGeom prst="rect">
              <a:avLst/>
            </a:prstGeom>
          </p:spPr>
        </p:pic>
        <p:pic>
          <p:nvPicPr>
            <p:cNvPr id="24" name="Picture 23" descr="A yellow radio with a white circle on it">
              <a:extLst>
                <a:ext uri="{FF2B5EF4-FFF2-40B4-BE49-F238E27FC236}">
                  <a16:creationId xmlns:a16="http://schemas.microsoft.com/office/drawing/2014/main" id="{0A1E1166-33D5-6152-F686-6D1CCB299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403" y="1309175"/>
              <a:ext cx="661735" cy="661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2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 Display</vt:lpstr>
      <vt:lpstr>Arial</vt:lpstr>
      <vt:lpstr>Aptos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Gupta</dc:creator>
  <cp:lastModifiedBy>Rohit Gupta</cp:lastModifiedBy>
  <cp:revision>2</cp:revision>
  <dcterms:created xsi:type="dcterms:W3CDTF">2024-07-15T04:43:35Z</dcterms:created>
  <dcterms:modified xsi:type="dcterms:W3CDTF">2024-08-03T06:14:57Z</dcterms:modified>
</cp:coreProperties>
</file>