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2" autoAdjust="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71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286cfb9e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106286cfb9e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6286cfb9e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106286cfb9e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286cfb9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g106286cfb9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286cfb9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06286cfb9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286cfb9e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06286cfb9e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286cfb9e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106286cfb9e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286cfb9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06286cfb9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286cfb9e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06286cfb9e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286cfb9e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106286cfb9e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286cfb9e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106286cfb9e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64900" y="3008200"/>
            <a:ext cx="7462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Minor Project Presentation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03150" y="4251945"/>
            <a:ext cx="785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</a:t>
            </a:r>
            <a:endParaRPr sz="2500" dirty="0">
              <a:solidFill>
                <a:srgbClr val="03A1A4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1050" y="5090876"/>
            <a:ext cx="11469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400" b="0" i="0" strike="noStrike" cap="none" dirty="0">
                <a:solidFill>
                  <a:srgbClr val="FF5969"/>
                </a:solidFill>
                <a:latin typeface="Twentieth Century"/>
                <a:sym typeface="Twentieth Century"/>
              </a:rPr>
              <a:t>Rohit Kumar, Nikita Kumar, N</a:t>
            </a:r>
            <a:r>
              <a:rPr lang="en-US" sz="4400" dirty="0">
                <a:solidFill>
                  <a:srgbClr val="FF5969"/>
                </a:solidFill>
                <a:latin typeface="Twentieth Century"/>
                <a:sym typeface="Twentieth Century"/>
              </a:rPr>
              <a:t>eha Patil</a:t>
            </a:r>
            <a:endParaRPr sz="4400" b="0" i="0" strike="noStrike" cap="none" dirty="0">
              <a:solidFill>
                <a:srgbClr val="FF5969"/>
              </a:solidFill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887075" y="271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5969"/>
              </a:solidFill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3244241" y="3060750"/>
            <a:ext cx="5749447" cy="3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3244241" y="3788600"/>
            <a:ext cx="5749447" cy="47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3"/>
          <p:cNvSpPr txBox="1"/>
          <p:nvPr/>
        </p:nvSpPr>
        <p:spPr>
          <a:xfrm>
            <a:off x="84150" y="1710175"/>
            <a:ext cx="1197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</a:rPr>
              <a:t>Lakhmi Chand Institute of Technology</a:t>
            </a:r>
            <a:endParaRPr sz="5400">
              <a:solidFill>
                <a:schemeClr val="dk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63" y="-148200"/>
            <a:ext cx="2858675" cy="276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3"/>
          <p:cNvCxnSpPr/>
          <p:nvPr/>
        </p:nvCxnSpPr>
        <p:spPr>
          <a:xfrm>
            <a:off x="638827" y="5804790"/>
            <a:ext cx="10994448" cy="0"/>
          </a:xfrm>
          <a:prstGeom prst="straightConnector1">
            <a:avLst/>
          </a:prstGeom>
          <a:noFill/>
          <a:ln w="1905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3"/>
          <p:cNvSpPr txBox="1"/>
          <p:nvPr/>
        </p:nvSpPr>
        <p:spPr>
          <a:xfrm>
            <a:off x="457675" y="5675334"/>
            <a:ext cx="1122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B.Tech</a:t>
            </a: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| Computer Science and Engineering | 6</a:t>
            </a:r>
            <a:r>
              <a:rPr lang="en-US" sz="3200" i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</a:t>
            </a: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Semester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/>
        </p:nvSpPr>
        <p:spPr>
          <a:xfrm>
            <a:off x="2229775" y="580900"/>
            <a:ext cx="74778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6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Status  </a:t>
            </a:r>
            <a:endParaRPr sz="560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24" name="Google Shape;224;p22"/>
          <p:cNvCxnSpPr/>
          <p:nvPr/>
        </p:nvCxnSpPr>
        <p:spPr>
          <a:xfrm rot="10800000" flipH="1">
            <a:off x="2922920" y="5808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2"/>
          <p:cNvCxnSpPr/>
          <p:nvPr/>
        </p:nvCxnSpPr>
        <p:spPr>
          <a:xfrm>
            <a:off x="2922920" y="1495293"/>
            <a:ext cx="6091500" cy="1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2"/>
          <p:cNvSpPr txBox="1"/>
          <p:nvPr/>
        </p:nvSpPr>
        <p:spPr>
          <a:xfrm>
            <a:off x="1894650" y="1738700"/>
            <a:ext cx="82503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Hardware and Source Code Testing Video at the End of the Presentation Slides</a:t>
            </a:r>
            <a:endParaRPr sz="1200" dirty="0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/>
        </p:nvSpPr>
        <p:spPr>
          <a:xfrm>
            <a:off x="1544238" y="2390347"/>
            <a:ext cx="90417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40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</a:t>
            </a:r>
            <a:r>
              <a:rPr lang="en-US" sz="56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endParaRPr sz="560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>
            <a:off x="1778696" y="2448179"/>
            <a:ext cx="8505172" cy="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3"/>
          <p:cNvCxnSpPr/>
          <p:nvPr/>
        </p:nvCxnSpPr>
        <p:spPr>
          <a:xfrm flipV="1">
            <a:off x="1778696" y="4464515"/>
            <a:ext cx="8505172" cy="2895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4666661" y="6439481"/>
            <a:ext cx="2858677" cy="304476"/>
            <a:chOff x="4679586" y="878988"/>
            <a:chExt cx="1745757" cy="190500"/>
          </a:xfrm>
        </p:grpSpPr>
        <p:sp>
          <p:nvSpPr>
            <p:cNvPr id="99" name="Google Shape;99;p14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712090" y="1806182"/>
            <a:ext cx="7542562" cy="270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12600" dirty="0" err="1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ViZONE</a:t>
            </a:r>
            <a:endParaRPr sz="12600" b="0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00095" y="2804233"/>
            <a:ext cx="3787390" cy="84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Based on CV</a:t>
            </a:r>
            <a:endParaRPr sz="2900" dirty="0">
              <a:solidFill>
                <a:schemeClr val="dk2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610194" y="1959794"/>
            <a:ext cx="461919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ROBOT</a:t>
            </a:r>
            <a:endParaRPr sz="2800" dirty="0">
              <a:solidFill>
                <a:srgbClr val="FF5969"/>
              </a:solidFill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 flipV="1">
            <a:off x="6825120" y="2900720"/>
            <a:ext cx="4110102" cy="7622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33315" y="3591425"/>
            <a:ext cx="10101907" cy="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2712650" y="545250"/>
            <a:ext cx="64539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6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 of Idea</a:t>
            </a:r>
            <a:endParaRPr sz="560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 rot="10800000" flipH="1">
            <a:off x="2922920" y="5808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5"/>
          <p:cNvCxnSpPr/>
          <p:nvPr/>
        </p:nvCxnSpPr>
        <p:spPr>
          <a:xfrm rot="10800000" flipH="1">
            <a:off x="2922920" y="14952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5960047" y="1736771"/>
            <a:ext cx="5587362" cy="4624504"/>
            <a:chOff x="5960047" y="1736771"/>
            <a:chExt cx="5587362" cy="4624504"/>
          </a:xfrm>
        </p:grpSpPr>
        <p:pic>
          <p:nvPicPr>
            <p:cNvPr id="118" name="Google Shape;11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36847" y="2052238"/>
              <a:ext cx="1192874" cy="1192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54522" y="1736771"/>
              <a:ext cx="1192875" cy="1462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0047" y="4690951"/>
              <a:ext cx="2143775" cy="1670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010159" y="4058350"/>
              <a:ext cx="1537250" cy="18366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2332" y="2914338"/>
            <a:ext cx="1905000" cy="240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4564832" y="2315704"/>
            <a:ext cx="6213952" cy="2375384"/>
            <a:chOff x="4564832" y="2315704"/>
            <a:chExt cx="6213952" cy="2375384"/>
          </a:xfrm>
        </p:grpSpPr>
        <p:cxnSp>
          <p:nvCxnSpPr>
            <p:cNvPr id="123" name="Google Shape;123;p15"/>
            <p:cNvCxnSpPr>
              <a:stCxn id="122" idx="3"/>
              <a:endCxn id="120" idx="0"/>
            </p:cNvCxnSpPr>
            <p:nvPr/>
          </p:nvCxnSpPr>
          <p:spPr>
            <a:xfrm>
              <a:off x="5517332" y="4114488"/>
              <a:ext cx="1514700" cy="576600"/>
            </a:xfrm>
            <a:prstGeom prst="bentConnector2">
              <a:avLst/>
            </a:prstGeom>
            <a:noFill/>
            <a:ln w="38100" cap="flat" cmpd="sng">
              <a:solidFill>
                <a:srgbClr val="03A1A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124;p15"/>
            <p:cNvCxnSpPr>
              <a:stCxn id="122" idx="0"/>
              <a:endCxn id="118" idx="1"/>
            </p:cNvCxnSpPr>
            <p:nvPr/>
          </p:nvCxnSpPr>
          <p:spPr>
            <a:xfrm rot="-5400000">
              <a:off x="5317982" y="1895388"/>
              <a:ext cx="265800" cy="1772100"/>
            </a:xfrm>
            <a:prstGeom prst="bentConnector2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125;p15"/>
            <p:cNvCxnSpPr/>
            <p:nvPr/>
          </p:nvCxnSpPr>
          <p:spPr>
            <a:xfrm rot="10800000" flipH="1">
              <a:off x="5517322" y="2315704"/>
              <a:ext cx="4837200" cy="16464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596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126;p15"/>
            <p:cNvCxnSpPr>
              <a:endCxn id="121" idx="0"/>
            </p:cNvCxnSpPr>
            <p:nvPr/>
          </p:nvCxnSpPr>
          <p:spPr>
            <a:xfrm>
              <a:off x="5517384" y="3542650"/>
              <a:ext cx="5261400" cy="515700"/>
            </a:xfrm>
            <a:prstGeom prst="bentConnector2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27" name="Google Shape;127;p15"/>
          <p:cNvCxnSpPr>
            <a:endCxn id="122" idx="1"/>
          </p:cNvCxnSpPr>
          <p:nvPr/>
        </p:nvCxnSpPr>
        <p:spPr>
          <a:xfrm flipV="1">
            <a:off x="2090722" y="4114488"/>
            <a:ext cx="1521610" cy="26913"/>
          </a:xfrm>
          <a:prstGeom prst="straightConnector1">
            <a:avLst/>
          </a:prstGeom>
          <a:noFill/>
          <a:ln w="76200" cap="flat" cmpd="sng">
            <a:solidFill>
              <a:srgbClr val="52CBB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" name="Group 2"/>
          <p:cNvGrpSpPr/>
          <p:nvPr/>
        </p:nvGrpSpPr>
        <p:grpSpPr>
          <a:xfrm>
            <a:off x="-431879" y="1748312"/>
            <a:ext cx="3782265" cy="4632144"/>
            <a:chOff x="-431879" y="1748312"/>
            <a:chExt cx="3782265" cy="4632144"/>
          </a:xfrm>
        </p:grpSpPr>
        <p:sp>
          <p:nvSpPr>
            <p:cNvPr id="128" name="Google Shape;128;p15"/>
            <p:cNvSpPr txBox="1"/>
            <p:nvPr/>
          </p:nvSpPr>
          <p:spPr>
            <a:xfrm>
              <a:off x="-76276" y="5520239"/>
              <a:ext cx="3426662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Human Gestures</a:t>
              </a:r>
              <a:endParaRPr sz="2000" dirty="0">
                <a:solidFill>
                  <a:schemeClr val="dk2"/>
                </a:solidFill>
              </a:endParaRPr>
            </a:p>
          </p:txBody>
        </p:sp>
        <p:pic>
          <p:nvPicPr>
            <p:cNvPr id="18" name="Google Shape;205;p20"/>
            <p:cNvPicPr preferRelativeResize="0"/>
            <p:nvPr/>
          </p:nvPicPr>
          <p:blipFill rotWithShape="1">
            <a:blip r:embed="rId8">
              <a:alphaModFix/>
            </a:blip>
            <a:srcRect l="61398" t="12265" r="7872"/>
            <a:stretch/>
          </p:blipFill>
          <p:spPr>
            <a:xfrm>
              <a:off x="-431879" y="1748312"/>
              <a:ext cx="2781275" cy="46321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2712650" y="545250"/>
            <a:ext cx="64539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6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 of CV</a:t>
            </a:r>
            <a:endParaRPr sz="560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>
            <a:off x="2922920" y="606394"/>
            <a:ext cx="6091500" cy="1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l="64073" t="11934" r="2670" b="67084"/>
          <a:stretch/>
        </p:blipFill>
        <p:spPr>
          <a:xfrm rot="-559441">
            <a:off x="2652806" y="3252426"/>
            <a:ext cx="946613" cy="848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6"/>
          <p:cNvCxnSpPr/>
          <p:nvPr/>
        </p:nvCxnSpPr>
        <p:spPr>
          <a:xfrm>
            <a:off x="2922920" y="1395534"/>
            <a:ext cx="6091500" cy="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l="36948" t="69017" r="33119" b="10058"/>
          <a:stretch/>
        </p:blipFill>
        <p:spPr>
          <a:xfrm rot="-463163">
            <a:off x="2684784" y="3208887"/>
            <a:ext cx="852007" cy="84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 l="32361" t="8415" r="34383" b="70602"/>
          <a:stretch/>
        </p:blipFill>
        <p:spPr>
          <a:xfrm rot="-625559">
            <a:off x="2652807" y="3204251"/>
            <a:ext cx="946614" cy="84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l="3139" t="67814" r="63604" b="11204"/>
          <a:stretch/>
        </p:blipFill>
        <p:spPr>
          <a:xfrm rot="-484861">
            <a:off x="2652806" y="3252427"/>
            <a:ext cx="946613" cy="84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075" y="2279500"/>
            <a:ext cx="3929925" cy="46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978960" y="1414826"/>
            <a:ext cx="10160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Computer Vision &amp; How it Works ?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111025" y="2505205"/>
            <a:ext cx="3265800" cy="2357845"/>
          </a:xfrm>
          <a:prstGeom prst="wedgeRoundRectCallout">
            <a:avLst>
              <a:gd name="adj1" fmla="val -73530"/>
              <a:gd name="adj2" fmla="val -2016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5943600" y="2600450"/>
            <a:ext cx="233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Char char="●"/>
            </a:pPr>
            <a:r>
              <a:rPr lang="en-US" sz="3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Happy 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6019800" y="3133850"/>
            <a:ext cx="233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Char char="●"/>
            </a:pPr>
            <a:r>
              <a:rPr lang="en-US" sz="3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Sad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6705600" y="3584100"/>
            <a:ext cx="25374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Char char="●"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Surprised 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705600" y="4041300"/>
            <a:ext cx="253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Char char="●"/>
            </a:pPr>
            <a:r>
              <a:rPr lang="en-US" sz="3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Angry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2712650" y="545250"/>
            <a:ext cx="64539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800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 of </a:t>
            </a:r>
            <a:r>
              <a:rPr lang="en-US" sz="4800" dirty="0" err="1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ViZone</a:t>
            </a:r>
            <a:endParaRPr sz="4800" dirty="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2" name="Google Shape;152;p17"/>
          <p:cNvCxnSpPr/>
          <p:nvPr/>
        </p:nvCxnSpPr>
        <p:spPr>
          <a:xfrm>
            <a:off x="2922920" y="606394"/>
            <a:ext cx="6091505" cy="1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2922920" y="1383008"/>
            <a:ext cx="6091505" cy="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3655630" y="1278084"/>
            <a:ext cx="58306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- The Mimic Robot</a:t>
            </a:r>
            <a:endParaRPr sz="2100" dirty="0">
              <a:solidFill>
                <a:schemeClr val="dk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73200" y="3096600"/>
            <a:ext cx="3906900" cy="2820725"/>
            <a:chOff x="6473200" y="3096600"/>
            <a:chExt cx="3906900" cy="2820725"/>
          </a:xfrm>
        </p:grpSpPr>
        <p:cxnSp>
          <p:nvCxnSpPr>
            <p:cNvPr id="160" name="Google Shape;160;p17"/>
            <p:cNvCxnSpPr>
              <a:stCxn id="156" idx="2"/>
              <a:endCxn id="158" idx="1"/>
            </p:cNvCxnSpPr>
            <p:nvPr/>
          </p:nvCxnSpPr>
          <p:spPr>
            <a:xfrm rot="-5400000">
              <a:off x="7392850" y="2176950"/>
              <a:ext cx="484800" cy="2324100"/>
            </a:xfrm>
            <a:prstGeom prst="bentConnector2">
              <a:avLst/>
            </a:prstGeom>
            <a:noFill/>
            <a:ln w="114300" cap="flat" cmpd="sng">
              <a:solidFill>
                <a:srgbClr val="92D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7"/>
            <p:cNvCxnSpPr>
              <a:stCxn id="156" idx="0"/>
              <a:endCxn id="159" idx="2"/>
            </p:cNvCxnSpPr>
            <p:nvPr/>
          </p:nvCxnSpPr>
          <p:spPr>
            <a:xfrm rot="-5400000" flipH="1">
              <a:off x="8388550" y="3925775"/>
              <a:ext cx="76200" cy="3906900"/>
            </a:xfrm>
            <a:prstGeom prst="bentConnector3">
              <a:avLst>
                <a:gd name="adj1" fmla="val 1107119"/>
              </a:avLst>
            </a:prstGeom>
            <a:noFill/>
            <a:ln w="76200" cap="flat" cmpd="sng">
              <a:solidFill>
                <a:srgbClr val="92D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374500" y="3162900"/>
            <a:ext cx="2883600" cy="2990325"/>
            <a:chOff x="374500" y="3162900"/>
            <a:chExt cx="2883600" cy="2990325"/>
          </a:xfrm>
        </p:grpSpPr>
        <p:pic>
          <p:nvPicPr>
            <p:cNvPr id="155" name="Google Shape;15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3750" y="3788700"/>
              <a:ext cx="1680800" cy="236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7"/>
            <p:cNvSpPr txBox="1"/>
            <p:nvPr/>
          </p:nvSpPr>
          <p:spPr>
            <a:xfrm>
              <a:off x="374500" y="3162900"/>
              <a:ext cx="28836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Human Hand</a:t>
              </a:r>
              <a:endParaRPr sz="2100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58099" y="3581400"/>
            <a:ext cx="5432451" cy="2784403"/>
            <a:chOff x="3258099" y="3581400"/>
            <a:chExt cx="5432451" cy="2784403"/>
          </a:xfrm>
        </p:grpSpPr>
        <p:pic>
          <p:nvPicPr>
            <p:cNvPr id="156" name="Google Shape;15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55850" y="3581400"/>
              <a:ext cx="4434700" cy="225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7"/>
            <p:cNvSpPr txBox="1"/>
            <p:nvPr/>
          </p:nvSpPr>
          <p:spPr>
            <a:xfrm>
              <a:off x="3258099" y="5688725"/>
              <a:ext cx="3556059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Image Capturing</a:t>
              </a:r>
              <a:endParaRPr sz="2000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97426" y="2257295"/>
            <a:ext cx="3394599" cy="3660105"/>
            <a:chOff x="8797426" y="2257295"/>
            <a:chExt cx="3394599" cy="3660105"/>
          </a:xfrm>
        </p:grpSpPr>
        <p:pic>
          <p:nvPicPr>
            <p:cNvPr id="158" name="Google Shape;158;p17"/>
            <p:cNvPicPr preferRelativeResize="0"/>
            <p:nvPr/>
          </p:nvPicPr>
          <p:blipFill rotWithShape="1">
            <a:blip r:embed="rId5">
              <a:alphaModFix/>
            </a:blip>
            <a:srcRect t="7470" r="44570" b="-7470"/>
            <a:stretch/>
          </p:blipFill>
          <p:spPr>
            <a:xfrm>
              <a:off x="8797426" y="2257295"/>
              <a:ext cx="3023649" cy="167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7"/>
            <p:cNvPicPr preferRelativeResize="0"/>
            <p:nvPr/>
          </p:nvPicPr>
          <p:blipFill rotWithShape="1">
            <a:blip r:embed="rId5">
              <a:alphaModFix/>
            </a:blip>
            <a:srcRect l="56536"/>
            <a:stretch/>
          </p:blipFill>
          <p:spPr>
            <a:xfrm>
              <a:off x="9450175" y="4600275"/>
              <a:ext cx="1860001" cy="131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7"/>
            <p:cNvSpPr txBox="1"/>
            <p:nvPr/>
          </p:nvSpPr>
          <p:spPr>
            <a:xfrm>
              <a:off x="9014425" y="3886200"/>
              <a:ext cx="31776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Robotic Action</a:t>
              </a:r>
              <a:endParaRPr sz="2100" dirty="0">
                <a:solidFill>
                  <a:srgbClr val="03A1A4"/>
                </a:solidFill>
              </a:endParaRPr>
            </a:p>
          </p:txBody>
        </p:sp>
      </p:grpSp>
      <p:pic>
        <p:nvPicPr>
          <p:cNvPr id="157" name="Google Shape;157;p17"/>
          <p:cNvPicPr preferRelativeResize="0"/>
          <p:nvPr/>
        </p:nvPicPr>
        <p:blipFill rotWithShape="1">
          <a:blip r:embed="rId6">
            <a:alphaModFix/>
          </a:blip>
          <a:srcRect l="28232" r="28888" b="37429"/>
          <a:stretch/>
        </p:blipFill>
        <p:spPr>
          <a:xfrm rot="5400000">
            <a:off x="2564500" y="4052387"/>
            <a:ext cx="2091174" cy="21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2712650" y="545250"/>
            <a:ext cx="64539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6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Software and Tools </a:t>
            </a:r>
            <a:endParaRPr sz="560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 rot="10800000" flipH="1">
            <a:off x="2922920" y="5808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8"/>
          <p:cNvCxnSpPr/>
          <p:nvPr/>
        </p:nvCxnSpPr>
        <p:spPr>
          <a:xfrm rot="10800000" flipH="1">
            <a:off x="2922920" y="14952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18"/>
          <p:cNvSpPr txBox="1"/>
          <p:nvPr/>
        </p:nvSpPr>
        <p:spPr>
          <a:xfrm>
            <a:off x="2280900" y="1402300"/>
            <a:ext cx="7477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67950" y="1811052"/>
            <a:ext cx="8113100" cy="2577198"/>
            <a:chOff x="3167950" y="1811052"/>
            <a:chExt cx="8113100" cy="2577198"/>
          </a:xfrm>
        </p:grpSpPr>
        <p:pic>
          <p:nvPicPr>
            <p:cNvPr id="173" name="Google Shape;17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67950" y="2193363"/>
              <a:ext cx="4668380" cy="181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72525" y="1811052"/>
              <a:ext cx="3008525" cy="2577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487200" y="2573050"/>
            <a:ext cx="2670900" cy="677078"/>
            <a:chOff x="487200" y="2573050"/>
            <a:chExt cx="2670900" cy="677078"/>
          </a:xfrm>
        </p:grpSpPr>
        <p:sp>
          <p:nvSpPr>
            <p:cNvPr id="175" name="Google Shape;175;p18"/>
            <p:cNvSpPr txBox="1"/>
            <p:nvPr/>
          </p:nvSpPr>
          <p:spPr>
            <a:xfrm>
              <a:off x="487200" y="2573050"/>
              <a:ext cx="2670900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IDEs : -</a:t>
              </a:r>
              <a:endParaRPr sz="1200" dirty="0"/>
            </a:p>
          </p:txBody>
        </p:sp>
        <p:cxnSp>
          <p:nvCxnSpPr>
            <p:cNvPr id="176" name="Google Shape;176;p18"/>
            <p:cNvCxnSpPr/>
            <p:nvPr/>
          </p:nvCxnSpPr>
          <p:spPr>
            <a:xfrm rot="10800000" flipH="1">
              <a:off x="784368" y="3224625"/>
              <a:ext cx="1859700" cy="19500"/>
            </a:xfrm>
            <a:prstGeom prst="straightConnector1">
              <a:avLst/>
            </a:prstGeom>
            <a:noFill/>
            <a:ln w="28575" cap="flat" cmpd="sng">
              <a:solidFill>
                <a:srgbClr val="52CBB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715800" y="5468650"/>
            <a:ext cx="2670900" cy="677078"/>
            <a:chOff x="715800" y="5468650"/>
            <a:chExt cx="2670900" cy="677078"/>
          </a:xfrm>
        </p:grpSpPr>
        <p:sp>
          <p:nvSpPr>
            <p:cNvPr id="178" name="Google Shape;178;p18"/>
            <p:cNvSpPr txBox="1"/>
            <p:nvPr/>
          </p:nvSpPr>
          <p:spPr>
            <a:xfrm>
              <a:off x="715800" y="5468650"/>
              <a:ext cx="2670900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Languages : -</a:t>
              </a:r>
              <a:endParaRPr sz="1200" dirty="0"/>
            </a:p>
          </p:txBody>
        </p:sp>
        <p:cxnSp>
          <p:nvCxnSpPr>
            <p:cNvPr id="179" name="Google Shape;179;p18"/>
            <p:cNvCxnSpPr/>
            <p:nvPr/>
          </p:nvCxnSpPr>
          <p:spPr>
            <a:xfrm rot="10800000" flipH="1">
              <a:off x="804910" y="6108850"/>
              <a:ext cx="2343900" cy="6900"/>
            </a:xfrm>
            <a:prstGeom prst="straightConnector1">
              <a:avLst/>
            </a:prstGeom>
            <a:noFill/>
            <a:ln w="28575" cap="flat" cmpd="sng">
              <a:solidFill>
                <a:srgbClr val="52CBB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Group 4"/>
          <p:cNvGrpSpPr/>
          <p:nvPr/>
        </p:nvGrpSpPr>
        <p:grpSpPr>
          <a:xfrm>
            <a:off x="3799363" y="4659576"/>
            <a:ext cx="6272187" cy="1684773"/>
            <a:chOff x="3799363" y="4659576"/>
            <a:chExt cx="6272187" cy="1684773"/>
          </a:xfrm>
        </p:grpSpPr>
        <p:pic>
          <p:nvPicPr>
            <p:cNvPr id="177" name="Google Shape;17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63025" y="4659576"/>
              <a:ext cx="3008525" cy="1684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 rotWithShape="1">
            <a:blip r:embed="rId4">
              <a:alphaModFix/>
            </a:blip>
            <a:srcRect b="34900"/>
            <a:stretch/>
          </p:blipFill>
          <p:spPr>
            <a:xfrm>
              <a:off x="3799363" y="4660750"/>
              <a:ext cx="2829612" cy="1677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2712650" y="545250"/>
            <a:ext cx="64539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6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Software and Tools </a:t>
            </a:r>
            <a:endParaRPr sz="560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6" name="Google Shape;186;p19"/>
          <p:cNvCxnSpPr/>
          <p:nvPr/>
        </p:nvCxnSpPr>
        <p:spPr>
          <a:xfrm rot="10800000" flipH="1">
            <a:off x="2922920" y="5808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9"/>
          <p:cNvCxnSpPr/>
          <p:nvPr/>
        </p:nvCxnSpPr>
        <p:spPr>
          <a:xfrm rot="10800000" flipH="1">
            <a:off x="2922920" y="14952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9"/>
          <p:cNvSpPr txBox="1"/>
          <p:nvPr/>
        </p:nvSpPr>
        <p:spPr>
          <a:xfrm>
            <a:off x="2280900" y="1402300"/>
            <a:ext cx="7477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22913" y="3672050"/>
            <a:ext cx="7315634" cy="2796613"/>
            <a:chOff x="2922913" y="3672050"/>
            <a:chExt cx="7315634" cy="2796613"/>
          </a:xfrm>
        </p:grpSpPr>
        <p:pic>
          <p:nvPicPr>
            <p:cNvPr id="189" name="Google Shape;18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2913" y="3672050"/>
              <a:ext cx="2169750" cy="208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27925" y="4096938"/>
              <a:ext cx="4510622" cy="2371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9"/>
          <p:cNvSpPr txBox="1"/>
          <p:nvPr/>
        </p:nvSpPr>
        <p:spPr>
          <a:xfrm>
            <a:off x="429075" y="2409700"/>
            <a:ext cx="4085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</a:t>
            </a: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Packages</a:t>
            </a:r>
            <a:r>
              <a:rPr lang="en-US" sz="35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-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/>
        </p:nvSpPr>
        <p:spPr>
          <a:xfrm>
            <a:off x="2229775" y="580900"/>
            <a:ext cx="74778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Problems and Solutions </a:t>
            </a:r>
            <a:endParaRPr sz="5400" dirty="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flipV="1">
            <a:off x="2392471" y="593644"/>
            <a:ext cx="7064680" cy="1275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0"/>
          <p:cNvCxnSpPr/>
          <p:nvPr/>
        </p:nvCxnSpPr>
        <p:spPr>
          <a:xfrm flipV="1">
            <a:off x="2392471" y="1495294"/>
            <a:ext cx="7164888" cy="1275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 txBox="1"/>
          <p:nvPr/>
        </p:nvSpPr>
        <p:spPr>
          <a:xfrm>
            <a:off x="1343475" y="2485900"/>
            <a:ext cx="836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wentieth Century"/>
              <a:buChar char="●"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Required more Time to Learn Packages.</a:t>
            </a:r>
            <a:endParaRPr sz="32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wentieth Century"/>
              <a:buChar char="●"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Finding Compatible Version of Packages.</a:t>
            </a:r>
            <a:endParaRPr sz="32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475" y="5199675"/>
            <a:ext cx="6778908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/>
        </p:nvSpPr>
        <p:spPr>
          <a:xfrm>
            <a:off x="177225" y="1964125"/>
            <a:ext cx="40851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Problems : -</a:t>
            </a:r>
            <a:endParaRPr dirty="0"/>
          </a:p>
        </p:txBody>
      </p:sp>
      <p:sp>
        <p:nvSpPr>
          <p:cNvPr id="203" name="Google Shape;203;p20"/>
          <p:cNvSpPr txBox="1"/>
          <p:nvPr/>
        </p:nvSpPr>
        <p:spPr>
          <a:xfrm>
            <a:off x="908541" y="4169800"/>
            <a:ext cx="2244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Solution : -</a:t>
            </a:r>
            <a:endParaRPr dirty="0"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4">
            <a:alphaModFix/>
          </a:blip>
          <a:srcRect l="8686" t="12265" r="60584"/>
          <a:stretch/>
        </p:blipFill>
        <p:spPr>
          <a:xfrm>
            <a:off x="9266275" y="1829627"/>
            <a:ext cx="2781275" cy="463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l="61398" t="12265" r="7872"/>
          <a:stretch/>
        </p:blipFill>
        <p:spPr>
          <a:xfrm>
            <a:off x="9267949" y="1829627"/>
            <a:ext cx="2781275" cy="463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 rotWithShape="1">
          <a:blip r:embed="rId4">
            <a:alphaModFix/>
          </a:blip>
          <a:srcRect l="36981" t="12265" r="32289"/>
          <a:stretch/>
        </p:blipFill>
        <p:spPr>
          <a:xfrm>
            <a:off x="9280475" y="1842153"/>
            <a:ext cx="2781275" cy="463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  <p:bldP spid="202" grpId="0"/>
      <p:bldP spid="2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2229775" y="580900"/>
            <a:ext cx="74778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6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Status  </a:t>
            </a:r>
            <a:endParaRPr sz="560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2" name="Google Shape;212;p21"/>
          <p:cNvCxnSpPr/>
          <p:nvPr/>
        </p:nvCxnSpPr>
        <p:spPr>
          <a:xfrm rot="10800000" flipH="1">
            <a:off x="2922920" y="5808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1"/>
          <p:cNvCxnSpPr/>
          <p:nvPr/>
        </p:nvCxnSpPr>
        <p:spPr>
          <a:xfrm rot="10800000" flipH="1">
            <a:off x="2922920" y="1495294"/>
            <a:ext cx="6091500" cy="25500"/>
          </a:xfrm>
          <a:prstGeom prst="straightConnector1">
            <a:avLst/>
          </a:prstGeom>
          <a:noFill/>
          <a:ln w="38100" cap="flat" cmpd="sng">
            <a:solidFill>
              <a:srgbClr val="52CD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1"/>
          <p:cNvSpPr txBox="1"/>
          <p:nvPr/>
        </p:nvSpPr>
        <p:spPr>
          <a:xfrm>
            <a:off x="2280900" y="1402300"/>
            <a:ext cx="7477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2"/>
              </a:solidFill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343475" y="2485900"/>
            <a:ext cx="836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wentieth Century"/>
              <a:buChar char="●"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Modules Created and Tested </a:t>
            </a:r>
            <a:endParaRPr sz="32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wentieth Century"/>
              <a:buChar char="●"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Serial Communication is Pending</a:t>
            </a:r>
            <a:endParaRPr sz="32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177225" y="1964125"/>
            <a:ext cx="4085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Coding Section:-</a:t>
            </a:r>
            <a:endParaRPr dirty="0"/>
          </a:p>
        </p:txBody>
      </p:sp>
      <p:sp>
        <p:nvSpPr>
          <p:cNvPr id="217" name="Google Shape;217;p21"/>
          <p:cNvSpPr txBox="1"/>
          <p:nvPr/>
        </p:nvSpPr>
        <p:spPr>
          <a:xfrm>
            <a:off x="469815" y="4093600"/>
            <a:ext cx="7890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Hardware and Design Section : -</a:t>
            </a:r>
            <a:endParaRPr sz="1200" dirty="0"/>
          </a:p>
        </p:txBody>
      </p:sp>
      <p:sp>
        <p:nvSpPr>
          <p:cNvPr id="218" name="Google Shape;218;p21"/>
          <p:cNvSpPr txBox="1"/>
          <p:nvPr/>
        </p:nvSpPr>
        <p:spPr>
          <a:xfrm>
            <a:off x="1219500" y="4835500"/>
            <a:ext cx="8366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wentieth Century"/>
              <a:buChar char="●"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3D Designing and Printing is in Progress</a:t>
            </a:r>
            <a:endParaRPr sz="32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wentieth Century"/>
              <a:buChar char="●"/>
            </a:pPr>
            <a:r>
              <a:rPr lang="en-US" sz="32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 is Pending</a:t>
            </a:r>
            <a:endParaRPr sz="32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uiExpand="1" build="p"/>
      <p:bldP spid="216" grpId="0"/>
      <p:bldP spid="21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154</Words>
  <Application>Microsoft Office PowerPoint</Application>
  <PresentationFormat>Widescreen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Twentieth Century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kumar</cp:lastModifiedBy>
  <cp:revision>9</cp:revision>
  <dcterms:modified xsi:type="dcterms:W3CDTF">2023-09-18T16:04:53Z</dcterms:modified>
</cp:coreProperties>
</file>