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42B2-FD84-4810-8CF9-8F74A9D681A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1E94-A4DE-4F18-9C0A-C7DEB46D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-do-app-with-flask-and-sso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730" y="430384"/>
            <a:ext cx="9753600" cy="294712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Task Management App with Flask and Single Sign on enabled.</a:t>
            </a:r>
            <a:br>
              <a:rPr lang="en-US" sz="3600" dirty="0" smtClean="0"/>
            </a:br>
            <a:r>
              <a:rPr lang="en-US" sz="3600" dirty="0" smtClean="0">
                <a:hlinkClick r:id="rId2"/>
              </a:rPr>
              <a:t>https://to-do-app-with-flask-and-sso.herokuapp.com/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Developed by :- Rohit Kurdukar(Rohit.kuru@gmail.com)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51" y="3705482"/>
            <a:ext cx="25622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827" y="939112"/>
            <a:ext cx="11353800" cy="4950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Identity Provider – Github.com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Using </a:t>
            </a:r>
            <a:r>
              <a:rPr lang="en-US" sz="1400" dirty="0"/>
              <a:t>this method all security related issues will be taken care by GitHub security. User base maintence and password will be </a:t>
            </a:r>
            <a:r>
              <a:rPr lang="en-US" sz="1400" dirty="0" smtClean="0"/>
              <a:t>handled </a:t>
            </a:r>
            <a:r>
              <a:rPr lang="en-US" sz="1400" dirty="0"/>
              <a:t>by GitHub. </a:t>
            </a:r>
            <a:r>
              <a:rPr lang="en-US" sz="1400" dirty="0"/>
              <a:t>Application developer can focus on application logic rather than keep worrying about user personal data.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/>
              <a:t>  User personal view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           Application logic make sure that user has his/her own view only . He / She cannot view  each other tasks 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   SSL enabled: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Application </a:t>
            </a:r>
            <a:r>
              <a:rPr lang="en-US" sz="1400" dirty="0"/>
              <a:t>is deployed on Heroku , that make sure SSL encryption is on the URL , and that makes all traffic in transit encrypted.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Site Admin</a:t>
            </a:r>
          </a:p>
          <a:p>
            <a:pPr marL="0" indent="0">
              <a:buNone/>
            </a:pPr>
            <a:r>
              <a:rPr lang="en-US" sz="1400" dirty="0" smtClean="0"/>
              <a:t>             Application </a:t>
            </a:r>
            <a:r>
              <a:rPr lang="en-US" sz="1400" dirty="0"/>
              <a:t>admin can monitor how many users are currently registered on application and total no of tasks are processed at present. </a:t>
            </a:r>
          </a:p>
        </p:txBody>
      </p:sp>
    </p:spTree>
    <p:extLst>
      <p:ext uri="{BB962C8B-B14F-4D97-AF65-F5344CB8AC3E}">
        <p14:creationId xmlns:p14="http://schemas.microsoft.com/office/powerpoint/2010/main" val="14756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Effective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less Architecture: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000" dirty="0"/>
              <a:t>Application is deployed on Heroku platform which is server less in nature where no server provision and maintence cost is involved. 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In case of heavy traffic , Heroku plans are easy to change but application can be maintenaied as server less application </a:t>
            </a:r>
          </a:p>
          <a:p>
            <a:pPr marL="0" indent="0">
              <a:buNone/>
            </a:pPr>
            <a:r>
              <a:rPr lang="en-US" sz="2000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4096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Data visualization is major part of this application where all user related task can be visualize using graphs like Pie Diagram, Bar Diagram, and Multibar diagram.</a:t>
            </a:r>
            <a:endParaRPr lang="en-US" sz="1800" dirty="0"/>
          </a:p>
          <a:p>
            <a:r>
              <a:rPr lang="en-US" sz="1800" dirty="0" smtClean="0"/>
              <a:t>Tasks are categorized on basis of label that is assigned to them and their status as well. One click view gives user a summaries view of his/her all current and previous tasks.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5" y="3187510"/>
            <a:ext cx="9720044" cy="32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User can add, edit task in his/her list and assign label, due date as soon as task is created.</a:t>
            </a:r>
          </a:p>
          <a:p>
            <a:endParaRPr lang="en-US" sz="2400" dirty="0" smtClean="0"/>
          </a:p>
          <a:p>
            <a:r>
              <a:rPr lang="en-US" sz="2400" dirty="0" smtClean="0"/>
              <a:t>Task status can be changed as per user requirement to "In-Progress”, “On-Hold”, “Complete"</a:t>
            </a:r>
          </a:p>
          <a:p>
            <a:endParaRPr lang="en-US" sz="2400" dirty="0" smtClean="0"/>
          </a:p>
          <a:p>
            <a:r>
              <a:rPr lang="en-US" sz="2400" dirty="0" smtClean="0"/>
              <a:t>Once task is mark as complete ,it cannot be edit by user. </a:t>
            </a:r>
          </a:p>
          <a:p>
            <a:endParaRPr lang="en-US" sz="2400" dirty="0" smtClean="0"/>
          </a:p>
          <a:p>
            <a:r>
              <a:rPr lang="en-US" sz="2400" dirty="0" smtClean="0"/>
              <a:t>User has to assign label like "Work" or "Personal" while submitting task, if no label is choose, default label will be set as others.</a:t>
            </a:r>
          </a:p>
          <a:p>
            <a:endParaRPr lang="en-US" sz="2400" dirty="0" smtClean="0"/>
          </a:p>
          <a:p>
            <a:r>
              <a:rPr lang="en-US" sz="2400" dirty="0" smtClean="0"/>
              <a:t>User can download his/her all tasks details in csv format using download option  on application.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8900" b="1" dirty="0" smtClean="0"/>
              <a:t>Thank you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 Management App with Flask and Single Sign on enabled. https://to-do-app-with-flask-and-sso.herokuapp.com/ Developed by :- Rohit Kurdukar(Rohit.kuru@gmail.com)</vt:lpstr>
      <vt:lpstr> Security </vt:lpstr>
      <vt:lpstr>Cost Effective  </vt:lpstr>
      <vt:lpstr>Data Visualization </vt:lpstr>
      <vt:lpstr>Functionality</vt:lpstr>
      <vt:lpstr>          Thank you  </vt:lpstr>
    </vt:vector>
  </TitlesOfParts>
  <Company>Siemens PLM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 with Flask and Single Sign on enabled.</dc:title>
  <dc:creator>Kurdukar, Rohit (DF PL S&amp;SE GS GDN CLD 1)</dc:creator>
  <cp:lastModifiedBy>Kurdukar, Rohit (DF PL S&amp;SE GS GDN CLD 1)</cp:lastModifiedBy>
  <cp:revision>15</cp:revision>
  <dcterms:created xsi:type="dcterms:W3CDTF">2020-06-06T16:24:31Z</dcterms:created>
  <dcterms:modified xsi:type="dcterms:W3CDTF">2020-06-06T16:44:21Z</dcterms:modified>
</cp:coreProperties>
</file>