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1AB548-C49D-4528-8F3D-DD39EC8D719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 Dashboard Of IBM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5B6FBF-4871-4DF0-A500-EE7D77F374E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14-06-2023 16:14:09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Dashboard" id="2" name="slide2">
            <a:extLst>
              <a:ext uri="{FF2B5EF4-FFF2-40B4-BE49-F238E27FC236}">
                <a16:creationId xmlns:a16="http://schemas.microsoft.com/office/drawing/2014/main" id="{DF45E69A-C5A1-446A-A277-A8E1062A5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889"/>
            <a:ext cx="12192000" cy="58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2023-06-14T10:44:09Z</dcterms:created>
  <dcterms:modified xsi:type="dcterms:W3CDTF">2023-06-14T10:44:09Z</dcterms:modified>
</cp:coreProperties>
</file>