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48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0BBB-5D15-A762-BCE7-2DCBC2BEC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9465B-26C5-6BA9-F9C8-48D29326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4864-B41D-E7D9-3878-214BABDA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B516-6716-7D9C-9B09-60678341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E3EE-CADD-8559-AAA0-135AD4E4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45E4-05AD-B282-CE01-12885888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A3730-3F13-D7CC-C531-C66C4B10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0F8D1-0E0C-DA25-6379-CA210A78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9AF5-2AC0-637A-E20C-0703053C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3A06-11E3-4E9C-B965-C0D932B3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6CA16-B0D3-D526-940D-D567961DC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90367-6AE7-90B9-2667-6129CB9C5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C248-8C94-CC7D-78B7-0CDCE306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4F5E-FAB0-6DC4-7C38-FA0354EB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F225-1534-1503-C4EE-51C02208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6D32-B02B-7625-2F56-5CB0AADA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06AC-24A3-3DDE-BB2F-8EFC7193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4B73-7369-969A-2DA1-0A1A524D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E120-FEB9-607A-B506-C959E385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B070-778D-1DC9-B54B-F1F5841A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4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7BA3-EFC8-330F-25BC-03CD0E70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2A862-A8FE-54A6-3DD1-473774E2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4C6B-338F-963B-ECDB-9CC1325D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2E0C-6D9F-D4A1-6673-C58CDFF2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463B-DF29-B5DA-0589-178F8B61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ADFE-5081-919D-CA82-EC8088BD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A29E-7E30-8C30-1460-C3794757D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1568B-8DA1-9CC4-4119-73F36D20E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B7787-4377-FAD0-B0E9-1C990BCF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24EF4-49DA-F4E6-C229-EC01A658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1A85-8990-21E7-BF30-37CF1C37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7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96B3-9127-E906-D390-6BB7942C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10E9-F095-9ACD-D962-D60726A4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67D92-2034-2A87-CD69-9A89614E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74B4-A377-0FF5-078A-8E33CAEA8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8F49C-43C1-CAF4-9CF6-08F8911FD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A6B4A-7786-57D3-4C46-2FD9D996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0572D-5BDF-253C-7DD1-EB0249B9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8FE23-025D-8859-61FC-2476AA22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ACBA-56F8-EB23-9F33-1E46924A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650A3-6538-4DCE-17B3-E238E7D7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6ABC9-8557-B91E-D804-6AD68F34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B80B1-DC4D-2E25-6B85-46D69BD4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AB040-624B-E623-1466-030FA00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0E51A-AC0E-1114-F193-7BB218A8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7081B-F09E-C43B-2487-35069DF1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0476-E4B8-0141-6244-3CF26284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CB2C-A695-8452-9700-84DB2C05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2E120-0C62-B7B1-E8D1-76B25CDF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8787A-13C3-B10C-6EAC-F94FFCA2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B25C-CD0B-A7EB-82CD-0C4880A5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09862-5B3E-4DBD-D822-44C5E2F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D265-75D5-C687-2D0F-33F89DBE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0DC86-564C-EB12-0FE2-D6F7F58B9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A0335-CFF4-7D04-11C1-971ACC617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1493A-BA0C-29AE-C26C-B802F1CA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6DDB-E0D8-303F-2FA1-2458D6C4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61217-A2E0-BE14-1D84-159DE0BD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72BB7-9551-2D7A-7CB5-C88021D4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6964-E013-6B21-B421-9929EC292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7E1C-9FEC-08A4-EDB1-0AABAD69C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08D9-C445-4122-87C0-5F31A3AF9BA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27F4-DEAD-256D-5ABB-A226DD729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45C3-AC21-578B-3B71-28C3A277F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012A-857C-4E9B-8C04-8366C7F0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6112-AC6D-FA7F-51AD-683E287C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28" y="1244403"/>
            <a:ext cx="10743344" cy="1284145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7030A0"/>
                </a:solidFill>
                <a:latin typeface="Arial Black" panose="020B0A04020102020204" pitchFamily="34" charset="0"/>
              </a:rPr>
              <a:t>Development of a Data-Driven Crop Advisory System Using Soil and Environmental Parameters</a:t>
            </a:r>
            <a:br>
              <a:rPr lang="en-US" sz="3100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sz="3100" i="1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Empowering Farmers with AI-Driven Crop Recommendations</a:t>
            </a:r>
            <a:br>
              <a:rPr lang="en-US" sz="31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------------------------------------------------------------------------------</a:t>
            </a:r>
            <a:b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endParaRPr lang="en-US" sz="4400" dirty="0">
              <a:solidFill>
                <a:srgbClr val="7030A0"/>
              </a:solidFill>
              <a:highlight>
                <a:srgbClr val="C0C0C0"/>
              </a:highlight>
              <a:latin typeface="Arial Black" panose="020B0A04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1EAD-E090-DDC4-3287-3E4A511DD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951" y="2098621"/>
            <a:ext cx="4669283" cy="4759379"/>
          </a:xfrm>
        </p:spPr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Presented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S.Tanushree</a:t>
            </a:r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Prusty</a:t>
            </a:r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(24CSE078)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Kanak Shahgal (24CSE434)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A.Radha</a:t>
            </a:r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Rani Patra (24CSE063)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Rohit Ohdar (24CSE419)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Department: Computer Science </a:t>
            </a:r>
            <a:r>
              <a:rPr lang="en-US" dirty="0" err="1">
                <a:latin typeface="Arial Black" panose="020B0A04020102020204" pitchFamily="34" charset="0"/>
              </a:rPr>
              <a:t>Engg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  <a:p>
            <a:r>
              <a:rPr lang="en-US" dirty="0">
                <a:latin typeface="Arial Black" panose="020B0A04020102020204" pitchFamily="34" charset="0"/>
              </a:rPr>
              <a:t>Date:23-07-2025</a:t>
            </a:r>
          </a:p>
        </p:txBody>
      </p:sp>
      <p:pic>
        <p:nvPicPr>
          <p:cNvPr id="1038" name="Picture 14" descr="Farmer Using Digital Tablet in Corn Crop Cultivated Field with Smart ...">
            <a:extLst>
              <a:ext uri="{FF2B5EF4-FFF2-40B4-BE49-F238E27FC236}">
                <a16:creationId xmlns:a16="http://schemas.microsoft.com/office/drawing/2014/main" id="{72BD50D5-3D04-C6FA-10FF-9D29207CDEB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r="7361"/>
          <a:stretch>
            <a:fillRect/>
          </a:stretch>
        </p:blipFill>
        <p:spPr bwMode="auto">
          <a:xfrm>
            <a:off x="5199025" y="1821195"/>
            <a:ext cx="6451172" cy="54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816F-CDAF-F5BD-F239-A1DA9E5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>
            <a:normAutofit fontScale="90000"/>
          </a:bodyPr>
          <a:lstStyle/>
          <a:p>
            <a:pPr marL="914400" indent="-914400">
              <a:buFont typeface="Wingdings" panose="05000000000000000000" pitchFamily="2" charset="2"/>
              <a:buChar char="v"/>
            </a:pPr>
            <a:r>
              <a:rPr lang="en-US" sz="5300" b="1" dirty="0">
                <a:latin typeface="Algerian" panose="04020705040A02060702" pitchFamily="82" charset="0"/>
              </a:rPr>
              <a:t>Problem Statement &amp; Need:</a:t>
            </a:r>
            <a:br>
              <a:rPr lang="en-US" sz="5300" b="1" dirty="0">
                <a:latin typeface="Algerian" panose="04020705040A02060702" pitchFamily="82" charset="0"/>
              </a:rPr>
            </a:br>
            <a:br>
              <a:rPr lang="en-US" sz="5300" b="1" dirty="0">
                <a:latin typeface="Algerian" panose="04020705040A02060702" pitchFamily="82" charset="0"/>
              </a:rPr>
            </a:br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:-</a:t>
            </a:r>
            <a: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Farmers often rely on traditional knowledge, leading to suboptimal crop choices.</a:t>
            </a: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:-</a:t>
            </a:r>
            <a:r>
              <a:rPr lang="en-US" sz="2800" b="1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Unbalanced fertilizer use degrades soil health over time.</a:t>
            </a: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Climate variability increases risks of crop failure.</a:t>
            </a: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US" sz="31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Impact:</a:t>
            </a: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:- </a:t>
            </a:r>
            <a: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Low yields, high input costs, and reduced profitability for small farmers.</a:t>
            </a: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US" sz="3100" b="1" u="sng" dirty="0">
                <a:latin typeface="Arial Rounded MT Bold" panose="020F0704030504030204" pitchFamily="34" charset="0"/>
                <a:cs typeface="Arial" panose="020B0604020202020204" pitchFamily="34" charset="0"/>
              </a:rPr>
              <a:t>Visuals:</a:t>
            </a: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:- </a:t>
            </a:r>
            <a: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Comparison image: Traditional vs. scientific farming</a:t>
            </a: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Graph showing yield variability due to poor crop selection</a:t>
            </a:r>
            <a:br>
              <a:rPr lang="en-US" sz="2700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br>
              <a:rPr lang="en-US" sz="5400" dirty="0">
                <a:latin typeface="Arial Black" panose="020B0A04020102020204" pitchFamily="34" charset="0"/>
              </a:rPr>
            </a:br>
            <a:br>
              <a:rPr lang="en-US" sz="5400" dirty="0">
                <a:latin typeface="Arial Black" panose="020B0A04020102020204" pitchFamily="34" charset="0"/>
              </a:rPr>
            </a:b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5477-CDD3-93AB-40C7-15BA3F07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4" y="457200"/>
            <a:ext cx="4421151" cy="1600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Proposed Solution: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A682A-E478-628B-74D2-6DD4EDAF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5814" y="2057399"/>
            <a:ext cx="4954772" cy="417327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Uses soil parameters (N, P, K, pH) + weather data (temp, humidity, rainfall).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Gives recommendations for 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best-suited crops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 and 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fertilizer advisory</a:t>
            </a:r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.</a:t>
            </a:r>
          </a:p>
          <a:p>
            <a:r>
              <a:rPr lang="en-US" dirty="0">
                <a:latin typeface="Arial Black" panose="020B0A04020102020204" pitchFamily="34" charset="0"/>
              </a:rPr>
              <a:t>How It Work: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Enter soil test values (or use defaults)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Add location for weather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Get instant crop recommendations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View detailed fertilizer guidance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60" name="Picture 12" descr="smart farming using ml">
            <a:extLst>
              <a:ext uri="{FF2B5EF4-FFF2-40B4-BE49-F238E27FC236}">
                <a16:creationId xmlns:a16="http://schemas.microsoft.com/office/drawing/2014/main" id="{9C192CDA-88E1-B533-8E53-6B4E6B3A7AB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xfrm>
            <a:off x="5480898" y="1189444"/>
            <a:ext cx="6799705" cy="56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7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BB3E-D4E1-1BD0-FFF1-1169BEB5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74" y="444094"/>
            <a:ext cx="3932237" cy="1600200"/>
          </a:xfrm>
        </p:spPr>
        <p:txBody>
          <a:bodyPr/>
          <a:lstStyle/>
          <a:p>
            <a:r>
              <a:rPr lang="en-US" sz="2800" b="1" dirty="0">
                <a:latin typeface="Algerian" panose="04020705040A02060702" pitchFamily="82" charset="0"/>
              </a:rPr>
              <a:t>Benefits &amp; Impact: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551CC-81E8-6A17-67B3-1BEA6CE74B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EBD3-FE82-1EEA-9729-20C0037CE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690" y="1802218"/>
            <a:ext cx="4673335" cy="38115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For Farmers:</a:t>
            </a:r>
            <a:br>
              <a:rPr lang="en-US" sz="2000" dirty="0"/>
            </a:br>
            <a:r>
              <a:rPr lang="en-US" sz="2000" dirty="0"/>
              <a:t>:-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More than 50% Yield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 with optimized crop choices.</a:t>
            </a:r>
            <a:b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:-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30% Cost Save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 via precise fertilizer use.</a:t>
            </a:r>
            <a:b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Climate Resilience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 with weather-aware planning.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For Agri-Ecosystem:</a:t>
            </a:r>
            <a:endParaRPr lang="en-US" sz="2000" dirty="0"/>
          </a:p>
          <a:p>
            <a:r>
              <a:rPr lang="en-US" dirty="0">
                <a:latin typeface="Arial Rounded MT Bold" panose="020F0704030504030204" pitchFamily="34" charset="0"/>
              </a:rPr>
              <a:t>:-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Data-driven policy support.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:-Sustainable soil management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E7E2A-6A4A-9373-3684-E11B9D589527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F8FAFF"/>
                </a:solidFill>
                <a:effectLst/>
                <a:latin typeface="quote-cjk-patch"/>
              </a:rPr>
              <a:t>Benefits &amp; Impact</a:t>
            </a:r>
            <a:endParaRPr lang="en-US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  <p:pic>
        <p:nvPicPr>
          <p:cNvPr id="3074" name="Picture 2" descr="Predictive Analytics in Agriculture">
            <a:extLst>
              <a:ext uri="{FF2B5EF4-FFF2-40B4-BE49-F238E27FC236}">
                <a16:creationId xmlns:a16="http://schemas.microsoft.com/office/drawing/2014/main" id="{12C6084B-5515-4735-63BE-FE1CBADC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38" y="594019"/>
            <a:ext cx="7324461" cy="60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347E-030B-79E4-71BA-1DDA6E80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198" y="2688468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lgerian" panose="04020705040A02060702" pitchFamily="82" charset="0"/>
              </a:rPr>
              <a:t>Tools &amp; Technologies Used:</a:t>
            </a:r>
            <a:br>
              <a:rPr lang="en-US" sz="2000" b="1" dirty="0">
                <a:latin typeface="Algerian" panose="04020705040A02060702" pitchFamily="82" charset="0"/>
              </a:rPr>
            </a:br>
            <a:br>
              <a:rPr lang="en-US" sz="1800" dirty="0">
                <a:latin typeface="Arial Black" panose="020B0A04020102020204" pitchFamily="34" charset="0"/>
              </a:rPr>
            </a:br>
            <a:r>
              <a:rPr lang="en-US" sz="2000" b="1" dirty="0">
                <a:solidFill>
                  <a:srgbClr val="00B0F0"/>
                </a:solidFill>
              </a:rPr>
              <a:t>1. Frontend Development: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 (Interactive UI)</a:t>
            </a:r>
            <a:b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Chart.js 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visualization)</a:t>
            </a:r>
            <a:b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Flexbox/Grid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(Responsive design)</a:t>
            </a:r>
            <a:b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B0F0"/>
                </a:solidFill>
              </a:rPr>
              <a:t>2. Backend &amp; Data Processing: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Python Flask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(API development)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Pandas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(Data cleaning/analysis)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Scikit-learn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(ML models: Random Forest/Decision Trees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solidFill>
                  <a:srgbClr val="00B0F0"/>
                </a:solidFill>
              </a:rPr>
              <a:t>3. Machine Learning Pipeline: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Soil Data Training: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ICAR/FAO datasets (N, P, K, pH)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Weather Integration: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IMD/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OpenWeather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API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Model Accuracy: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~85% (Cross-validated)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00B0F0"/>
                </a:solidFill>
              </a:rPr>
              <a:t>4. Deployment</a:t>
            </a:r>
            <a:r>
              <a:rPr lang="en-US" sz="2000" b="1" dirty="0"/>
              <a:t>: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Netlify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(Frontend hosting)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Render/Heroku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(Backend API)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Git/GitHub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(Version control)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00B0F0"/>
                </a:solidFill>
              </a:rPr>
              <a:t>5. Key Techniques</a:t>
            </a:r>
            <a:r>
              <a:rPr lang="en-US" sz="2000" b="1" dirty="0"/>
              <a:t>: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Feature Engineering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(Soil-weather correlation)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Geospatial Analysis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(Location-based recommendations)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User Feedback Loop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 (Improving model accuracy)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br>
              <a:rPr lang="en-US" sz="1800" dirty="0"/>
            </a:br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3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4F94-2735-A090-0B14-05BFADC8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2587117"/>
            <a:ext cx="11289792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Conclusion:</a:t>
            </a:r>
            <a:br>
              <a:rPr lang="en-US" sz="4800" b="1" dirty="0">
                <a:latin typeface="Arial Rounded MT Bold" panose="020F0704030504030204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:- </a:t>
            </a:r>
            <a:r>
              <a:rPr lang="en-US" sz="2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This website make crop recommendation analysis simple  visual.</a:t>
            </a:r>
            <a:br>
              <a:rPr lang="en-US" sz="2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:- Helps in decision-making for modern </a:t>
            </a:r>
            <a:r>
              <a:rPr lang="en-US" sz="2200" b="1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farmering</a:t>
            </a:r>
            <a:r>
              <a:rPr lang="en-US" sz="2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.</a:t>
            </a:r>
            <a:br>
              <a:rPr lang="en-US" sz="2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:- Supports smart agriculture using real data.</a:t>
            </a:r>
            <a:br>
              <a:rPr lang="en-US" sz="2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</a:br>
            <a:r>
              <a:rPr lang="en-US" sz="22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--------------------------------------------------------------------------------------------------------------------------</a:t>
            </a:r>
            <a:br>
              <a:rPr lang="en-US" sz="22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br>
              <a:rPr lang="en-US" sz="22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r>
              <a:rPr lang="en-US" sz="2200" b="1" dirty="0">
                <a:solidFill>
                  <a:srgbClr val="00B050"/>
                </a:solidFill>
                <a:highlight>
                  <a:srgbClr val="000000"/>
                </a:highlight>
                <a:latin typeface="Arial Rounded MT Bold" panose="020F0704030504030204" pitchFamily="34" charset="0"/>
              </a:rPr>
              <a:t>“</a:t>
            </a:r>
            <a:r>
              <a:rPr lang="en-US" sz="3600" i="1" dirty="0">
                <a:solidFill>
                  <a:srgbClr val="00B050"/>
                </a:solidFill>
                <a:highlight>
                  <a:srgbClr val="000000"/>
                </a:highlight>
                <a:latin typeface="Bell MT" panose="02020503060305020303" pitchFamily="18" charset="0"/>
              </a:rPr>
              <a:t>Yesterday we plowed with bulls – today we’ll farm with data!”</a:t>
            </a:r>
            <a:br>
              <a:rPr lang="en-US" sz="3600" i="1" dirty="0">
                <a:latin typeface="Bell MT" panose="02020503060305020303" pitchFamily="18" charset="0"/>
              </a:rPr>
            </a:br>
            <a:br>
              <a:rPr lang="en-US" sz="3600" i="1" dirty="0">
                <a:latin typeface="Bell MT" panose="02020503060305020303" pitchFamily="18" charset="0"/>
              </a:rPr>
            </a:br>
            <a:r>
              <a:rPr lang="en-US" sz="12800" i="1" dirty="0">
                <a:solidFill>
                  <a:srgbClr val="00FFFF"/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Thank You!</a:t>
            </a:r>
            <a:endParaRPr lang="en-US" sz="8900" b="1" i="1" dirty="0">
              <a:solidFill>
                <a:srgbClr val="00FFFF"/>
              </a:solidFill>
              <a:highlight>
                <a:srgbClr val="808080"/>
              </a:highligh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1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Algerian</vt:lpstr>
      <vt:lpstr>Arial</vt:lpstr>
      <vt:lpstr>Arial Black</vt:lpstr>
      <vt:lpstr>Arial Rounded MT Bold</vt:lpstr>
      <vt:lpstr>Bahnschrift</vt:lpstr>
      <vt:lpstr>Bell MT</vt:lpstr>
      <vt:lpstr>Calibri</vt:lpstr>
      <vt:lpstr>Calibri Light</vt:lpstr>
      <vt:lpstr>Cooper Black</vt:lpstr>
      <vt:lpstr>quote-cjk-patch</vt:lpstr>
      <vt:lpstr>Wingdings</vt:lpstr>
      <vt:lpstr>Office Theme</vt:lpstr>
      <vt:lpstr>Development of a Data-Driven Crop Advisory System Using Soil and Environmental Parameters Empowering Farmers with AI-Driven Crop Recommendations ------------------------------------------------------------------------------ </vt:lpstr>
      <vt:lpstr>Problem Statement &amp; Need:  :-Farmers often rely on traditional knowledge, leading to suboptimal crop choices.  :- Unbalanced fertilizer use degrades soil health over time. Climate variability increases risks of crop failure.  Impact: :- Low yields, high input costs, and reduced profitability for small farmers.  Visuals: :- Comparison image: Traditional vs. scientific farming Graph showing yield variability due to poor crop selection    </vt:lpstr>
      <vt:lpstr>Proposed Solution: </vt:lpstr>
      <vt:lpstr>Benefits &amp; Impact: </vt:lpstr>
      <vt:lpstr>Tools &amp; Technologies Used:  1. Frontend Development: React.js (Interactive UI) Chart.js (Data visualization) CSS Flexbox/Grid (Responsive design) 2. Backend &amp; Data Processing: Python Flask (API development) Pandas (Data cleaning/analysis) Scikit-learn (ML models: Random Forest/Decision Trees) 3. Machine Learning Pipeline: Soil Data Training: ICAR/FAO datasets (N, P, K, pH) Weather Integration: IMD/OpenWeather API Model Accuracy: ~85% (Cross-validated) 4. Deployment: Netlify (Frontend hosting) Render/Heroku (Backend API) Git/GitHub (Version control) 5. Key Techniques: Feature Engineering (Soil-weather correlation) Geospatial Analysis (Location-based recommendations) User Feedback Loop (Improving model accuracy)  </vt:lpstr>
      <vt:lpstr>Conclusion: :- This website make crop recommendation analysis simple  visual. :- Helps in decision-making for modern farmering. :- Supports smart agriculture using real data. --------------------------------------------------------------------------------------------------------------------------  “Yesterday we plowed with bulls – today we’ll farm with data!”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kanak Shahgal</dc:creator>
  <cp:lastModifiedBy>rohit ohdar</cp:lastModifiedBy>
  <cp:revision>3</cp:revision>
  <dcterms:created xsi:type="dcterms:W3CDTF">2025-07-23T17:24:20Z</dcterms:created>
  <dcterms:modified xsi:type="dcterms:W3CDTF">2025-07-23T20:39:16Z</dcterms:modified>
</cp:coreProperties>
</file>